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0" r:id="rId4"/>
    <p:sldMasterId id="214748369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Lexend Light"/>
      <p:regular r:id="rId21"/>
      <p:bold r:id="rId22"/>
    </p:embeddedFont>
    <p:embeddedFont>
      <p:font typeface="Playfair Display"/>
      <p:regular r:id="rId23"/>
      <p:bold r:id="rId24"/>
      <p:italic r:id="rId25"/>
      <p:boldItalic r:id="rId26"/>
    </p:embeddedFont>
    <p:embeddedFont>
      <p:font typeface="Lexen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LexendLight-bold.fntdata"/><Relationship Id="rId21" Type="http://schemas.openxmlformats.org/officeDocument/2006/relationships/font" Target="fonts/LexendLight-regular.fntdata"/><Relationship Id="rId24" Type="http://schemas.openxmlformats.org/officeDocument/2006/relationships/font" Target="fonts/PlayfairDisplay-bold.fntdata"/><Relationship Id="rId23" Type="http://schemas.openxmlformats.org/officeDocument/2006/relationships/font" Target="fonts/PlayfairDisplay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layfairDisplay-boldItalic.fntdata"/><Relationship Id="rId25" Type="http://schemas.openxmlformats.org/officeDocument/2006/relationships/font" Target="fonts/PlayfairDisplay-italic.fntdata"/><Relationship Id="rId28" Type="http://schemas.openxmlformats.org/officeDocument/2006/relationships/font" Target="fonts/Lexend-bold.fntdata"/><Relationship Id="rId27" Type="http://schemas.openxmlformats.org/officeDocument/2006/relationships/font" Target="fonts/Lexend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6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g2d5b97ce314_0_2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8" name="Google Shape;1908;g2d5b97ce314_0_2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33e3b7008b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33e3b7008b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g33e3b7008bb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3" name="Google Shape;2063;g33e3b7008bb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4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g33e3b7008bb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6" name="Google Shape;2076;g33e3b7008bb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8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33e27421ad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33e27421ad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g33e27421ad5_5_1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3" name="Google Shape;2103;g33e27421ad5_5_1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g33e3573db7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9" name="Google Shape;1949;g33e3573db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9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g33e3573db7d_0_1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1" name="Google Shape;1961;g33e3573db7d_0_1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3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g31665f2f3a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5" name="Google Shape;1975;g31665f2f3a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6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" name="Google Shape;1987;g33e27421ad5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8" name="Google Shape;1988;g33e27421ad5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9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Google Shape;2000;g33e27421ad5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Google Shape;2001;g33e27421ad5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0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" name="Google Shape;2011;g33e391544bf_2_18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2" name="Google Shape;2012;g33e391544bf_2_1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3" name="Shape 2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" name="Google Shape;2024;g33e391544b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5" name="Google Shape;2025;g33e391544b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g3164daf5b5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9" name="Google Shape;2039;g3164daf5b5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solid with header">
  <p:cSld name="CUSTOM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2" type="subTitle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3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4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3168">
          <p15:clr>
            <a:srgbClr val="E46962"/>
          </p15:clr>
        </p15:guide>
        <p15:guide id="3" orient="horz" pos="936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id with header">
  <p:cSld name="CUSTOM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4" name="Google Shape;64;p1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23" name="Google Shape;123;p1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5" name="Google Shape;125;p15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26" name="Google Shape;126;p15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27" name="Google Shape;127;p15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4" type="subTitle"/>
          </p:nvPr>
        </p:nvSpPr>
        <p:spPr>
          <a:xfrm>
            <a:off x="5767125" y="572700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5"/>
          <p:cNvSpPr txBox="1"/>
          <p:nvPr>
            <p:ph type="title"/>
          </p:nvPr>
        </p:nvSpPr>
        <p:spPr>
          <a:xfrm>
            <a:off x="208725" y="344175"/>
            <a:ext cx="5340900" cy="18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with header">
  <p:cSld name="CUSTOM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2" name="Google Shape;132;p16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" name="Google Shape;180;p16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0" name="Google Shape;190;p16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91" name="Google Shape;191;p1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3" name="Google Shape;193;p16"/>
          <p:cNvSpPr txBox="1"/>
          <p:nvPr>
            <p:ph type="title"/>
          </p:nvPr>
        </p:nvSpPr>
        <p:spPr>
          <a:xfrm>
            <a:off x="1579100" y="491225"/>
            <a:ext cx="49662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4" name="Google Shape;194;p16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95" name="Google Shape;195;p16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96" name="Google Shape;196;p16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orient="horz" pos="720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with header">
  <p:cSld name="CUSTOM_1_1_1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1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99" name="Google Shape;199;p17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39" name="Google Shape;239;p17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5" name="Google Shape;245;p17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6" name="Google Shape;246;p17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49" name="Google Shape;249;p17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0" name="Google Shape;250;p17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1" name="Google Shape;251;p17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3" name="Google Shape;253;p17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4" name="Google Shape;254;p17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58" name="Google Shape;258;p1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60" name="Google Shape;260;p17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61" name="Google Shape;261;p17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62" name="Google Shape;262;p17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3" name="Google Shape;263;p17"/>
          <p:cNvSpPr txBox="1"/>
          <p:nvPr>
            <p:ph idx="4" type="subTitle"/>
          </p:nvPr>
        </p:nvSpPr>
        <p:spPr>
          <a:xfrm>
            <a:off x="516425" y="2548200"/>
            <a:ext cx="3736200" cy="12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17"/>
          <p:cNvSpPr txBox="1"/>
          <p:nvPr>
            <p:ph idx="5" type="subTitle"/>
          </p:nvPr>
        </p:nvSpPr>
        <p:spPr>
          <a:xfrm>
            <a:off x="5128850" y="2548200"/>
            <a:ext cx="3679500" cy="12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17"/>
          <p:cNvSpPr txBox="1"/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_1_1_1_1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1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68" name="Google Shape;268;p18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6" name="Google Shape;286;p18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7" name="Google Shape;287;p18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3" name="Google Shape;293;p18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0" name="Google Shape;310;p18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2" name="Google Shape;312;p18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3" name="Google Shape;313;p18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6" name="Google Shape;316;p18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327" name="Google Shape;327;p1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29" name="Google Shape;329;p18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30" name="Google Shape;330;p18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31" name="Google Shape;331;p18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2" name="Google Shape;332;p18"/>
          <p:cNvSpPr txBox="1"/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 boxes with header">
  <p:cSld name="CUSTOM_1_1_1_1_1_1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1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35" name="Google Shape;335;p19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6" name="Google Shape;336;p19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7" name="Google Shape;337;p19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8" name="Google Shape;338;p19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39" name="Google Shape;339;p19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0" name="Google Shape;340;p19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1" name="Google Shape;341;p19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2" name="Google Shape;342;p19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3" name="Google Shape;343;p19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4" name="Google Shape;344;p19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5" name="Google Shape;345;p19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7" name="Google Shape;347;p19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8" name="Google Shape;348;p19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49" name="Google Shape;349;p19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0" name="Google Shape;350;p19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1" name="Google Shape;351;p19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2" name="Google Shape;352;p19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3" name="Google Shape;353;p19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4" name="Google Shape;354;p19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5" name="Google Shape;355;p19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6" name="Google Shape;356;p19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7" name="Google Shape;357;p19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8" name="Google Shape;358;p19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59" name="Google Shape;359;p19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0" name="Google Shape;360;p19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1" name="Google Shape;361;p19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2" name="Google Shape;362;p19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3" name="Google Shape;363;p19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4" name="Google Shape;364;p19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5" name="Google Shape;365;p19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6" name="Google Shape;366;p19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7" name="Google Shape;367;p19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8" name="Google Shape;368;p19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69" name="Google Shape;369;p19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0" name="Google Shape;370;p19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1" name="Google Shape;371;p19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4" name="Google Shape;374;p19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5" name="Google Shape;375;p19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6" name="Google Shape;376;p19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7" name="Google Shape;377;p19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79" name="Google Shape;379;p19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0" name="Google Shape;380;p19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1" name="Google Shape;381;p19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2" name="Google Shape;382;p19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3" name="Google Shape;383;p19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4" name="Google Shape;384;p19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5" name="Google Shape;385;p19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6" name="Google Shape;386;p19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89" name="Google Shape;389;p19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394" name="Google Shape;394;p1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1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96" name="Google Shape;396;p19"/>
          <p:cNvSpPr txBox="1"/>
          <p:nvPr>
            <p:ph type="title"/>
          </p:nvPr>
        </p:nvSpPr>
        <p:spPr>
          <a:xfrm>
            <a:off x="209775" y="468575"/>
            <a:ext cx="5016000" cy="13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7" name="Google Shape;397;p19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98" name="Google Shape;398;p19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399" name="Google Shape;399;p19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boxes with header">
  <p:cSld name="CUSTOM_1_1_1_1_1_1_1_1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1" name="Google Shape;401;p2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02" name="Google Shape;402;p2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3" name="Google Shape;403;p2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4" name="Google Shape;404;p2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5" name="Google Shape;405;p2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6" name="Google Shape;406;p2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7" name="Google Shape;407;p2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8" name="Google Shape;408;p2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09" name="Google Shape;409;p2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0" name="Google Shape;410;p2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1" name="Google Shape;411;p2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2" name="Google Shape;412;p2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3" name="Google Shape;413;p2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4" name="Google Shape;414;p2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5" name="Google Shape;415;p2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2" name="Google Shape;422;p2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4" name="Google Shape;424;p2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29" name="Google Shape;429;p2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0" name="Google Shape;430;p2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1" name="Google Shape;431;p2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2" name="Google Shape;432;p2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3" name="Google Shape;433;p2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4" name="Google Shape;434;p2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5" name="Google Shape;435;p2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6" name="Google Shape;436;p2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7" name="Google Shape;437;p2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8" name="Google Shape;438;p2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39" name="Google Shape;439;p2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0" name="Google Shape;440;p2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1" name="Google Shape;441;p2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2" name="Google Shape;442;p2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3" name="Google Shape;443;p2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4" name="Google Shape;444;p2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5" name="Google Shape;445;p2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6" name="Google Shape;446;p2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7" name="Google Shape;447;p2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8" name="Google Shape;448;p2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461" name="Google Shape;461;p20"/>
          <p:cNvSpPr txBox="1"/>
          <p:nvPr>
            <p:ph type="title"/>
          </p:nvPr>
        </p:nvSpPr>
        <p:spPr>
          <a:xfrm>
            <a:off x="209775" y="468575"/>
            <a:ext cx="5016000" cy="6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2" name="Google Shape;462;p2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463" name="Google Shape;463;p20"/>
          <p:cNvSpPr txBox="1"/>
          <p:nvPr/>
        </p:nvSpPr>
        <p:spPr>
          <a:xfrm>
            <a:off x="0" y="-39600"/>
            <a:ext cx="26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▶ </a:t>
            </a:r>
            <a:endParaRPr b="1" sz="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64" name="Google Shape;464;p2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20"/>
          <p:cNvSpPr txBox="1"/>
          <p:nvPr>
            <p:ph idx="1" type="body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466" name="Google Shape;466;p20"/>
          <p:cNvSpPr txBox="1"/>
          <p:nvPr>
            <p:ph idx="2" type="body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467" name="Google Shape;467;p20"/>
          <p:cNvSpPr txBox="1"/>
          <p:nvPr>
            <p:ph idx="3" type="body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8" name="Google Shape;468;p2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1_1_1_1_1_1_1_1_1_1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2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71" name="Google Shape;471;p2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2" name="Google Shape;472;p2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3" name="Google Shape;473;p2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4" name="Google Shape;474;p2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5" name="Google Shape;475;p2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6" name="Google Shape;476;p2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7" name="Google Shape;477;p2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1" name="Google Shape;491;p2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2" name="Google Shape;492;p2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3" name="Google Shape;493;p2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4" name="Google Shape;514;p2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5" name="Google Shape;515;p2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6" name="Google Shape;516;p2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7" name="Google Shape;517;p2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19" name="Google Shape;519;p2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0" name="Google Shape;520;p2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1" name="Google Shape;521;p2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2" name="Google Shape;522;p2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3" name="Google Shape;523;p2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4" name="Google Shape;524;p2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5" name="Google Shape;525;p2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6" name="Google Shape;526;p2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7" name="Google Shape;527;p2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8" name="Google Shape;528;p2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29" name="Google Shape;529;p2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530" name="Google Shape;530;p2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531" name="Google Shape;531;p2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1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3" name="Google Shape;533;p21"/>
          <p:cNvSpPr txBox="1"/>
          <p:nvPr>
            <p:ph idx="1" type="subTitle"/>
          </p:nvPr>
        </p:nvSpPr>
        <p:spPr>
          <a:xfrm>
            <a:off x="5767125" y="425525"/>
            <a:ext cx="3238500" cy="3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4" name="Google Shape;534;p2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1_1_1_1_1_1_1_1_1_1_1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oogle Shape;536;p2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537" name="Google Shape;537;p22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8" name="Google Shape;538;p22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39" name="Google Shape;539;p22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0" name="Google Shape;540;p22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1" name="Google Shape;541;p22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2" name="Google Shape;542;p22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3" name="Google Shape;543;p22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4" name="Google Shape;544;p22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6" name="Google Shape;546;p22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7" name="Google Shape;547;p22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8" name="Google Shape;548;p22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49" name="Google Shape;549;p22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0" name="Google Shape;550;p22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1" name="Google Shape;551;p22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2" name="Google Shape;552;p22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3" name="Google Shape;553;p22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4" name="Google Shape;554;p22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5" name="Google Shape;555;p22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6" name="Google Shape;556;p22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7" name="Google Shape;557;p22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59" name="Google Shape;559;p22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0" name="Google Shape;560;p22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1" name="Google Shape;561;p22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2" name="Google Shape;562;p22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3" name="Google Shape;563;p22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5" name="Google Shape;565;p22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8" name="Google Shape;568;p22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69" name="Google Shape;569;p22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1" name="Google Shape;571;p22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2" name="Google Shape;572;p22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3" name="Google Shape;573;p22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4" name="Google Shape;574;p22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5" name="Google Shape;575;p22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7" name="Google Shape;577;p22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8" name="Google Shape;578;p22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79" name="Google Shape;579;p22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0" name="Google Shape;580;p22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1" name="Google Shape;581;p22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3" name="Google Shape;583;p22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4" name="Google Shape;584;p22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6" name="Google Shape;586;p22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7" name="Google Shape;587;p22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89" name="Google Shape;589;p22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2" name="Google Shape;592;p22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3" name="Google Shape;593;p22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4" name="Google Shape;594;p22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595" name="Google Shape;595;p22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596" name="Google Shape;596;p2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597" name="Google Shape;597;p2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2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9" name="Google Shape;599;p2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1_1_1_1_1_1_1_1_1_1_2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" name="Google Shape;601;p2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02" name="Google Shape;602;p2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3" name="Google Shape;603;p2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4" name="Google Shape;604;p2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5" name="Google Shape;605;p2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6" name="Google Shape;606;p2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7" name="Google Shape;607;p2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8" name="Google Shape;608;p2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0" name="Google Shape;610;p2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1" name="Google Shape;611;p2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3" name="Google Shape;613;p2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4" name="Google Shape;614;p2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6" name="Google Shape;616;p2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7" name="Google Shape;617;p2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19" name="Google Shape;619;p2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0" name="Google Shape;620;p2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2" name="Google Shape;622;p2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3" name="Google Shape;623;p2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5" name="Google Shape;625;p2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6" name="Google Shape;626;p2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8" name="Google Shape;628;p2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29" name="Google Shape;629;p2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1" name="Google Shape;631;p2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2" name="Google Shape;632;p2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3" name="Google Shape;633;p2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4" name="Google Shape;634;p2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5" name="Google Shape;635;p2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6" name="Google Shape;636;p2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7" name="Google Shape;637;p2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8" name="Google Shape;638;p2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39" name="Google Shape;639;p2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1" name="Google Shape;641;p2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2" name="Google Shape;642;p2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3" name="Google Shape;643;p2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4" name="Google Shape;644;p2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5" name="Google Shape;645;p2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8" name="Google Shape;648;p2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49" name="Google Shape;649;p2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0" name="Google Shape;650;p2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1" name="Google Shape;651;p2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2" name="Google Shape;652;p2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3" name="Google Shape;653;p2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4" name="Google Shape;654;p2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5" name="Google Shape;655;p2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6" name="Google Shape;656;p2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7" name="Google Shape;657;p2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8" name="Google Shape;658;p2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59" name="Google Shape;659;p2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0" name="Google Shape;660;p2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661" name="Google Shape;661;p2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662" name="Google Shape;662;p2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3"/>
          <p:cNvSpPr txBox="1"/>
          <p:nvPr>
            <p:ph type="title"/>
          </p:nvPr>
        </p:nvSpPr>
        <p:spPr>
          <a:xfrm>
            <a:off x="208725" y="344175"/>
            <a:ext cx="7640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4" name="Google Shape;664;p23"/>
          <p:cNvSpPr txBox="1"/>
          <p:nvPr>
            <p:ph idx="1" type="body"/>
          </p:nvPr>
        </p:nvSpPr>
        <p:spPr>
          <a:xfrm>
            <a:off x="208725" y="2320375"/>
            <a:ext cx="7353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665" name="Google Shape;665;p2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_1_1_1_1_1_1_1_1_1_2_1"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7" name="Google Shape;667;p2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68" name="Google Shape;668;p24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69" name="Google Shape;669;p24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0" name="Google Shape;670;p24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2" name="Google Shape;672;p24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3" name="Google Shape;673;p24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5" name="Google Shape;675;p24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6" name="Google Shape;676;p24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0" name="Google Shape;680;p24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2" name="Google Shape;682;p24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3" name="Google Shape;683;p24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4" name="Google Shape;684;p24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6" name="Google Shape;706;p24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7" name="Google Shape;707;p24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8" name="Google Shape;708;p24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09" name="Google Shape;709;p24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0" name="Google Shape;710;p24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1" name="Google Shape;711;p24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2" name="Google Shape;712;p24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3" name="Google Shape;713;p24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4" name="Google Shape;714;p24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5" name="Google Shape;715;p24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6" name="Google Shape;716;p24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19" name="Google Shape;719;p24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0" name="Google Shape;720;p24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1" name="Google Shape;721;p24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2" name="Google Shape;722;p24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3" name="Google Shape;723;p24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4" name="Google Shape;724;p24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5" name="Google Shape;725;p24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26" name="Google Shape;726;p24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727" name="Google Shape;727;p2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728" name="Google Shape;728;p2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24"/>
          <p:cNvSpPr txBox="1"/>
          <p:nvPr>
            <p:ph type="title"/>
          </p:nvPr>
        </p:nvSpPr>
        <p:spPr>
          <a:xfrm>
            <a:off x="208725" y="344175"/>
            <a:ext cx="7418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0" name="Google Shape;730;p24"/>
          <p:cNvSpPr txBox="1"/>
          <p:nvPr>
            <p:ph idx="1" type="body"/>
          </p:nvPr>
        </p:nvSpPr>
        <p:spPr>
          <a:xfrm>
            <a:off x="208725" y="2320375"/>
            <a:ext cx="4254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731" name="Google Shape;731;p24"/>
          <p:cNvSpPr txBox="1"/>
          <p:nvPr>
            <p:ph idx="2" type="body"/>
          </p:nvPr>
        </p:nvSpPr>
        <p:spPr>
          <a:xfrm>
            <a:off x="4684150" y="2320375"/>
            <a:ext cx="42549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732" name="Google Shape;732;p2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_1_1_1_1_1_1_1_1_1_2_1_1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4" name="Google Shape;734;p2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735" name="Google Shape;735;p2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7" name="Google Shape;737;p2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8" name="Google Shape;738;p2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0" name="Google Shape;740;p2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1" name="Google Shape;741;p2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2" name="Google Shape;742;p2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0" name="Google Shape;750;p2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1" name="Google Shape;751;p2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2" name="Google Shape;752;p2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3" name="Google Shape;753;p2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4" name="Google Shape;754;p2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5" name="Google Shape;755;p2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6" name="Google Shape;756;p2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7" name="Google Shape;757;p2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8" name="Google Shape;758;p2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59" name="Google Shape;759;p2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0" name="Google Shape;760;p2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1" name="Google Shape;761;p2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2" name="Google Shape;762;p2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3" name="Google Shape;763;p2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4" name="Google Shape;764;p2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5" name="Google Shape;765;p2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6" name="Google Shape;766;p2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7" name="Google Shape;767;p2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8" name="Google Shape;768;p2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69" name="Google Shape;769;p2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0" name="Google Shape;770;p2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1" name="Google Shape;771;p2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2" name="Google Shape;772;p2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3" name="Google Shape;773;p2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4" name="Google Shape;774;p2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5" name="Google Shape;775;p2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6" name="Google Shape;776;p2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0" name="Google Shape;780;p2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1" name="Google Shape;781;p2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2" name="Google Shape;782;p2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3" name="Google Shape;783;p2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4" name="Google Shape;784;p2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5" name="Google Shape;785;p2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6" name="Google Shape;786;p2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7" name="Google Shape;787;p2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8" name="Google Shape;788;p2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89" name="Google Shape;789;p2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0" name="Google Shape;790;p2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1" name="Google Shape;791;p2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2" name="Google Shape;792;p2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793" name="Google Shape;793;p2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794" name="Google Shape;794;p2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795" name="Google Shape;795;p2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25"/>
          <p:cNvSpPr txBox="1"/>
          <p:nvPr>
            <p:ph type="title"/>
          </p:nvPr>
        </p:nvSpPr>
        <p:spPr>
          <a:xfrm>
            <a:off x="208725" y="344175"/>
            <a:ext cx="76011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7" name="Google Shape;797;p2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CUSTOM_1_1_1_1_1_1_1_1_1_1_2_1_1_1"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" name="Google Shape;799;p2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00" name="Google Shape;800;p26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1" name="Google Shape;801;p26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2" name="Google Shape;802;p26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3" name="Google Shape;803;p26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4" name="Google Shape;804;p26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5" name="Google Shape;805;p26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6" name="Google Shape;806;p26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7" name="Google Shape;807;p26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8" name="Google Shape;808;p26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09" name="Google Shape;809;p26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0" name="Google Shape;810;p26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1" name="Google Shape;811;p26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2" name="Google Shape;812;p26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3" name="Google Shape;813;p26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4" name="Google Shape;814;p26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5" name="Google Shape;815;p26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6" name="Google Shape;816;p26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7" name="Google Shape;817;p26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8" name="Google Shape;818;p26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19" name="Google Shape;819;p26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0" name="Google Shape;820;p26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1" name="Google Shape;821;p26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2" name="Google Shape;822;p26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3" name="Google Shape;823;p26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4" name="Google Shape;824;p26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5" name="Google Shape;825;p26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6" name="Google Shape;826;p26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7" name="Google Shape;827;p26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8" name="Google Shape;828;p26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29" name="Google Shape;829;p26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0" name="Google Shape;830;p26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1" name="Google Shape;831;p26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2" name="Google Shape;832;p26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3" name="Google Shape;833;p26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4" name="Google Shape;834;p26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5" name="Google Shape;835;p26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6" name="Google Shape;836;p26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7" name="Google Shape;837;p26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8" name="Google Shape;838;p26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39" name="Google Shape;839;p26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0" name="Google Shape;840;p26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1" name="Google Shape;841;p26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2" name="Google Shape;842;p26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3" name="Google Shape;843;p26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4" name="Google Shape;844;p26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5" name="Google Shape;845;p26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6" name="Google Shape;846;p26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7" name="Google Shape;847;p26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8" name="Google Shape;848;p26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49" name="Google Shape;849;p26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0" name="Google Shape;850;p26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1" name="Google Shape;851;p26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2" name="Google Shape;852;p26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3" name="Google Shape;853;p26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4" name="Google Shape;854;p26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5" name="Google Shape;855;p26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6" name="Google Shape;856;p26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7" name="Google Shape;857;p26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58" name="Google Shape;858;p26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859" name="Google Shape;859;p26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860" name="Google Shape;860;p2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26"/>
          <p:cNvSpPr txBox="1"/>
          <p:nvPr>
            <p:ph type="title"/>
          </p:nvPr>
        </p:nvSpPr>
        <p:spPr>
          <a:xfrm>
            <a:off x="208725" y="344175"/>
            <a:ext cx="55584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2" name="Google Shape;862;p26"/>
          <p:cNvSpPr txBox="1"/>
          <p:nvPr>
            <p:ph idx="1" type="subTitle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3" name="Google Shape;863;p26"/>
          <p:cNvSpPr txBox="1"/>
          <p:nvPr>
            <p:ph idx="2" type="body"/>
          </p:nvPr>
        </p:nvSpPr>
        <p:spPr>
          <a:xfrm>
            <a:off x="208725" y="3050325"/>
            <a:ext cx="6666600" cy="18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864" name="Google Shape;864;p2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1_1_1_1_1_1_1_1_1_1_2_1_1_1_1"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6" name="Google Shape;866;p2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67" name="Google Shape;867;p27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8" name="Google Shape;868;p27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69" name="Google Shape;869;p27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0" name="Google Shape;870;p27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1" name="Google Shape;871;p27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2" name="Google Shape;872;p27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3" name="Google Shape;873;p27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4" name="Google Shape;874;p27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5" name="Google Shape;875;p27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6" name="Google Shape;876;p27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7" name="Google Shape;877;p27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8" name="Google Shape;878;p27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79" name="Google Shape;879;p27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0" name="Google Shape;880;p27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1" name="Google Shape;881;p27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2" name="Google Shape;882;p27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3" name="Google Shape;883;p27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4" name="Google Shape;884;p27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5" name="Google Shape;885;p27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6" name="Google Shape;886;p27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7" name="Google Shape;887;p27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8" name="Google Shape;888;p27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89" name="Google Shape;889;p27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0" name="Google Shape;890;p27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1" name="Google Shape;891;p27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2" name="Google Shape;892;p27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3" name="Google Shape;893;p27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4" name="Google Shape;894;p27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5" name="Google Shape;895;p27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6" name="Google Shape;896;p27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7" name="Google Shape;897;p27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8" name="Google Shape;898;p27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899" name="Google Shape;899;p27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0" name="Google Shape;900;p27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1" name="Google Shape;901;p27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2" name="Google Shape;902;p27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3" name="Google Shape;903;p27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4" name="Google Shape;904;p27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5" name="Google Shape;905;p27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6" name="Google Shape;906;p27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7" name="Google Shape;907;p27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8" name="Google Shape;908;p27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09" name="Google Shape;909;p27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0" name="Google Shape;910;p27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1" name="Google Shape;911;p27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2" name="Google Shape;912;p27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3" name="Google Shape;913;p27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4" name="Google Shape;914;p27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5" name="Google Shape;915;p27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6" name="Google Shape;916;p27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7" name="Google Shape;917;p27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8" name="Google Shape;918;p27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19" name="Google Shape;919;p27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0" name="Google Shape;920;p27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1" name="Google Shape;921;p27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2" name="Google Shape;922;p27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3" name="Google Shape;923;p27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4" name="Google Shape;924;p27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25" name="Google Shape;925;p27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926" name="Google Shape;926;p27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927" name="Google Shape;927;p2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27"/>
          <p:cNvSpPr txBox="1"/>
          <p:nvPr>
            <p:ph type="title"/>
          </p:nvPr>
        </p:nvSpPr>
        <p:spPr>
          <a:xfrm>
            <a:off x="836250" y="1569150"/>
            <a:ext cx="74715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9" name="Google Shape;929;p2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2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2" name="Google Shape;932;p2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3" name="Google Shape;93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37" name="Google Shape;937;p2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38" name="Google Shape;938;p2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939" name="Google Shape;93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1_1_1_1_1_1_1_1_1_1_2_1_1_1_1_1"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1" name="Google Shape;941;p3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942" name="Google Shape;942;p3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3" name="Google Shape;943;p3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4" name="Google Shape;944;p3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5" name="Google Shape;945;p3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6" name="Google Shape;946;p3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7" name="Google Shape;947;p3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8" name="Google Shape;948;p3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49" name="Google Shape;949;p3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0" name="Google Shape;950;p3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1" name="Google Shape;951;p3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2" name="Google Shape;952;p3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3" name="Google Shape;953;p3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4" name="Google Shape;954;p3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5" name="Google Shape;955;p3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6" name="Google Shape;956;p3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7" name="Google Shape;957;p3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8" name="Google Shape;958;p3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59" name="Google Shape;959;p3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0" name="Google Shape;960;p3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1" name="Google Shape;961;p3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2" name="Google Shape;962;p3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3" name="Google Shape;963;p3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4" name="Google Shape;964;p3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5" name="Google Shape;965;p3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6" name="Google Shape;966;p3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7" name="Google Shape;967;p3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8" name="Google Shape;968;p3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69" name="Google Shape;969;p3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0" name="Google Shape;970;p3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2" name="Google Shape;972;p3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3" name="Google Shape;973;p3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4" name="Google Shape;974;p3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5" name="Google Shape;975;p3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6" name="Google Shape;976;p3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7" name="Google Shape;977;p3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8" name="Google Shape;978;p3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79" name="Google Shape;979;p3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0" name="Google Shape;980;p3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1" name="Google Shape;981;p3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2" name="Google Shape;982;p3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3" name="Google Shape;983;p3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4" name="Google Shape;984;p3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5" name="Google Shape;985;p3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6" name="Google Shape;986;p3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7" name="Google Shape;987;p3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8" name="Google Shape;988;p3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89" name="Google Shape;989;p3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0" name="Google Shape;990;p3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1" name="Google Shape;991;p3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2" name="Google Shape;992;p3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001" name="Google Shape;1001;p3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002" name="Google Shape;1002;p3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30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4" name="Google Shape;1004;p30"/>
          <p:cNvSpPr txBox="1"/>
          <p:nvPr>
            <p:ph idx="1" type="subTitle"/>
          </p:nvPr>
        </p:nvSpPr>
        <p:spPr>
          <a:xfrm>
            <a:off x="208725" y="2464950"/>
            <a:ext cx="32385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5" name="Google Shape;1005;p3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1_1_1_1_1_1_1_1_1_1_2_1_1_1_1_1_1"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" name="Google Shape;1007;p3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08" name="Google Shape;1008;p3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09" name="Google Shape;1009;p3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0" name="Google Shape;1010;p3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1" name="Google Shape;1011;p3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2" name="Google Shape;1012;p3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3" name="Google Shape;1013;p3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4" name="Google Shape;1014;p3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5" name="Google Shape;1015;p3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6" name="Google Shape;1016;p3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7" name="Google Shape;1017;p3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8" name="Google Shape;1018;p3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19" name="Google Shape;1019;p3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0" name="Google Shape;1020;p3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1" name="Google Shape;1021;p3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2" name="Google Shape;1022;p3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3" name="Google Shape;1023;p3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4" name="Google Shape;1024;p3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5" name="Google Shape;1025;p3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6" name="Google Shape;1026;p3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7" name="Google Shape;1027;p3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8" name="Google Shape;1028;p3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29" name="Google Shape;1029;p3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0" name="Google Shape;1030;p3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1" name="Google Shape;1031;p3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2" name="Google Shape;1032;p3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3" name="Google Shape;1033;p3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4" name="Google Shape;1034;p3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5" name="Google Shape;1035;p3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6" name="Google Shape;1036;p3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7" name="Google Shape;1037;p3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8" name="Google Shape;1038;p3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39" name="Google Shape;1039;p3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0" name="Google Shape;1040;p3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1" name="Google Shape;1041;p3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2" name="Google Shape;1042;p3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3" name="Google Shape;1043;p3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4" name="Google Shape;1044;p3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5" name="Google Shape;1045;p3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6" name="Google Shape;1046;p3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7" name="Google Shape;1047;p3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8" name="Google Shape;1048;p3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49" name="Google Shape;1049;p3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0" name="Google Shape;1050;p3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1" name="Google Shape;1051;p3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2" name="Google Shape;1052;p3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3" name="Google Shape;1053;p3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4" name="Google Shape;1054;p3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5" name="Google Shape;1055;p3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6" name="Google Shape;1056;p3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7" name="Google Shape;1057;p3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8" name="Google Shape;1058;p3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59" name="Google Shape;1059;p3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0" name="Google Shape;1060;p3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1" name="Google Shape;1061;p3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2" name="Google Shape;1062;p3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3" name="Google Shape;1063;p3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4" name="Google Shape;1064;p3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5" name="Google Shape;1065;p3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66" name="Google Shape;1066;p3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067" name="Google Shape;1067;p3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068" name="Google Shape;1068;p3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31"/>
          <p:cNvSpPr txBox="1"/>
          <p:nvPr>
            <p:ph idx="1" type="body"/>
          </p:nvPr>
        </p:nvSpPr>
        <p:spPr>
          <a:xfrm>
            <a:off x="1578900" y="1135050"/>
            <a:ext cx="59862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070" name="Google Shape;1070;p3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1_1_1_1_1_1_1_1_1_1_2_1_1_1_1_1_1_1"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2" name="Google Shape;1072;p3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73" name="Google Shape;1073;p32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4" name="Google Shape;1074;p32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5" name="Google Shape;1075;p32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6" name="Google Shape;1076;p32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7" name="Google Shape;1077;p32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8" name="Google Shape;1078;p32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79" name="Google Shape;1079;p32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0" name="Google Shape;1080;p32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1" name="Google Shape;1081;p32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2" name="Google Shape;1082;p32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3" name="Google Shape;1083;p32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4" name="Google Shape;1084;p32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5" name="Google Shape;1085;p32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6" name="Google Shape;1086;p32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7" name="Google Shape;1087;p32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8" name="Google Shape;1088;p32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89" name="Google Shape;1089;p32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0" name="Google Shape;1090;p32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1" name="Google Shape;1091;p32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2" name="Google Shape;1092;p32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3" name="Google Shape;1093;p32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4" name="Google Shape;1094;p32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5" name="Google Shape;1095;p32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6" name="Google Shape;1096;p32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7" name="Google Shape;1097;p32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8" name="Google Shape;1098;p32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099" name="Google Shape;1099;p32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0" name="Google Shape;1100;p32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1" name="Google Shape;1101;p32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2" name="Google Shape;1102;p32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3" name="Google Shape;1103;p32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4" name="Google Shape;1104;p32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5" name="Google Shape;1105;p32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6" name="Google Shape;1106;p32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7" name="Google Shape;1107;p32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8" name="Google Shape;1108;p32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09" name="Google Shape;1109;p32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0" name="Google Shape;1110;p32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1" name="Google Shape;1111;p32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2" name="Google Shape;1112;p32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3" name="Google Shape;1113;p32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5" name="Google Shape;1115;p32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6" name="Google Shape;1116;p32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7" name="Google Shape;1117;p32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8" name="Google Shape;1118;p32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19" name="Google Shape;1119;p32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0" name="Google Shape;1120;p32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1" name="Google Shape;1121;p32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2" name="Google Shape;1122;p32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3" name="Google Shape;1123;p32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4" name="Google Shape;1124;p32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5" name="Google Shape;1125;p32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6" name="Google Shape;1126;p32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7" name="Google Shape;1127;p32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8" name="Google Shape;1128;p32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132" name="Google Shape;1132;p3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133" name="Google Shape;1133;p3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32"/>
          <p:cNvSpPr txBox="1"/>
          <p:nvPr>
            <p:ph idx="1" type="body"/>
          </p:nvPr>
        </p:nvSpPr>
        <p:spPr>
          <a:xfrm>
            <a:off x="2919350" y="1423650"/>
            <a:ext cx="59862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135" name="Google Shape;1135;p32"/>
          <p:cNvSpPr txBox="1"/>
          <p:nvPr>
            <p:ph type="title"/>
          </p:nvPr>
        </p:nvSpPr>
        <p:spPr>
          <a:xfrm>
            <a:off x="221150" y="1423650"/>
            <a:ext cx="2510100" cy="22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36" name="Google Shape;1136;p3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grid">
  <p:cSld name="CUSTOM_1_1_1_1_1_1_1_1_1_1_2_1_1_1_1_1_1_1_1"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8" name="Google Shape;1138;p3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139" name="Google Shape;1139;p3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5" name="Google Shape;1165;p3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6" name="Google Shape;1166;p3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7" name="Google Shape;1167;p3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8" name="Google Shape;1168;p3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69" name="Google Shape;1169;p3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0" name="Google Shape;1170;p3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1" name="Google Shape;1171;p3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2" name="Google Shape;1172;p3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3" name="Google Shape;1173;p3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4" name="Google Shape;1174;p3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5" name="Google Shape;1175;p3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6" name="Google Shape;1176;p3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7" name="Google Shape;1177;p3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8" name="Google Shape;1178;p3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79" name="Google Shape;1179;p3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0" name="Google Shape;1180;p3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1" name="Google Shape;1181;p3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2" name="Google Shape;1182;p3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3" name="Google Shape;1183;p3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4" name="Google Shape;1184;p3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5" name="Google Shape;1185;p3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6" name="Google Shape;1186;p3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7" name="Google Shape;1187;p3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8" name="Google Shape;1188;p3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89" name="Google Shape;1189;p3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0" name="Google Shape;1190;p3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1" name="Google Shape;1191;p3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2" name="Google Shape;1192;p3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3" name="Google Shape;1193;p3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4" name="Google Shape;1194;p3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5" name="Google Shape;1195;p3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6" name="Google Shape;1196;p3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197" name="Google Shape;1197;p3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198" name="Google Shape;1198;p3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199" name="Google Shape;1199;p3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3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_1_1_1_1_1_1_1_1_1_2_1_1_1_1_1_1_1_1_1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3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203" name="Google Shape;1203;p3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" name="Google Shape;1204;p3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1_1_1_1_1_1_1_1_1_1_2_1_1_1_1_1_1_1_1_1_1"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3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207" name="Google Shape;1207;p3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208" name="Google Shape;1208;p35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09" name="Google Shape;1209;p35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0" name="Google Shape;1210;p35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1" name="Google Shape;1211;p35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2" name="Google Shape;1212;p35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3" name="Google Shape;1213;p35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4" name="Google Shape;1214;p35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5" name="Google Shape;1215;p35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6" name="Google Shape;1216;p35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7" name="Google Shape;1217;p35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8" name="Google Shape;1218;p35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19" name="Google Shape;1219;p35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0" name="Google Shape;1220;p35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1" name="Google Shape;1221;p35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2" name="Google Shape;1222;p35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3" name="Google Shape;1223;p35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4" name="Google Shape;1224;p35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5" name="Google Shape;1225;p35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6" name="Google Shape;1226;p35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7" name="Google Shape;1227;p35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8" name="Google Shape;1228;p35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29" name="Google Shape;1229;p35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0" name="Google Shape;1230;p35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1" name="Google Shape;1231;p35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3" name="Google Shape;1233;p35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4" name="Google Shape;1234;p35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5" name="Google Shape;1235;p35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6" name="Google Shape;1236;p35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7" name="Google Shape;1237;p35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8" name="Google Shape;1238;p35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39" name="Google Shape;1239;p35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0" name="Google Shape;1240;p35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1" name="Google Shape;1241;p35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4" name="Google Shape;1244;p35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5" name="Google Shape;1245;p35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7" name="Google Shape;1247;p35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8" name="Google Shape;1248;p35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0" name="Google Shape;1250;p35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1" name="Google Shape;1251;p35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2" name="Google Shape;1252;p35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3" name="Google Shape;1253;p35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4" name="Google Shape;1254;p35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5" name="Google Shape;1255;p35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6" name="Google Shape;1256;p35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7" name="Google Shape;1257;p35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8" name="Google Shape;1258;p35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59" name="Google Shape;1259;p35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0" name="Google Shape;1260;p35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1" name="Google Shape;1261;p35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2" name="Google Shape;1262;p35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3" name="Google Shape;1263;p35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4" name="Google Shape;1264;p35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5" name="Google Shape;1265;p35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66" name="Google Shape;1266;p35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267" name="Google Shape;1267;p3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35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9" name="Google Shape;1269;p35"/>
          <p:cNvSpPr txBox="1"/>
          <p:nvPr>
            <p:ph idx="1" type="subTitle"/>
          </p:nvPr>
        </p:nvSpPr>
        <p:spPr>
          <a:xfrm>
            <a:off x="208725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0" name="Google Shape;1270;p35"/>
          <p:cNvSpPr txBox="1"/>
          <p:nvPr>
            <p:ph idx="2" type="subTitle"/>
          </p:nvPr>
        </p:nvSpPr>
        <p:spPr>
          <a:xfrm>
            <a:off x="3281550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1" name="Google Shape;1271;p35"/>
          <p:cNvSpPr txBox="1"/>
          <p:nvPr>
            <p:ph idx="3" type="subTitle"/>
          </p:nvPr>
        </p:nvSpPr>
        <p:spPr>
          <a:xfrm>
            <a:off x="6354375" y="2464950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2" name="Google Shape;1272;p35"/>
          <p:cNvSpPr txBox="1"/>
          <p:nvPr>
            <p:ph idx="4" type="subTitle"/>
          </p:nvPr>
        </p:nvSpPr>
        <p:spPr>
          <a:xfrm>
            <a:off x="208725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3" name="Google Shape;1273;p35"/>
          <p:cNvSpPr txBox="1"/>
          <p:nvPr>
            <p:ph idx="5" type="subTitle"/>
          </p:nvPr>
        </p:nvSpPr>
        <p:spPr>
          <a:xfrm>
            <a:off x="3281550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4" name="Google Shape;1274;p35"/>
          <p:cNvSpPr txBox="1"/>
          <p:nvPr>
            <p:ph idx="6" type="subTitle"/>
          </p:nvPr>
        </p:nvSpPr>
        <p:spPr>
          <a:xfrm>
            <a:off x="6354375" y="3659899"/>
            <a:ext cx="25809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5" name="Google Shape;1275;p3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1_1_1_1_1_1_1_1_1_1_2_1_1_1_1_1_1_1_1_1_1_1"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36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278" name="Google Shape;1278;p3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279" name="Google Shape;1279;p36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2" name="Google Shape;1302;p36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3" name="Google Shape;1303;p36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4" name="Google Shape;1304;p36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5" name="Google Shape;1305;p36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6" name="Google Shape;1306;p36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7" name="Google Shape;1307;p36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8" name="Google Shape;1308;p36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09" name="Google Shape;1309;p36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0" name="Google Shape;1310;p36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1" name="Google Shape;1311;p36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5" name="Google Shape;1315;p36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6" name="Google Shape;1316;p36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7" name="Google Shape;1317;p36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8" name="Google Shape;1318;p36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19" name="Google Shape;1319;p36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0" name="Google Shape;1320;p36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1" name="Google Shape;1321;p36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2" name="Google Shape;1322;p36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3" name="Google Shape;1323;p36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4" name="Google Shape;1324;p36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5" name="Google Shape;1325;p36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6" name="Google Shape;1326;p36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7" name="Google Shape;1327;p36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8" name="Google Shape;1328;p36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29" name="Google Shape;1329;p36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0" name="Google Shape;1330;p36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1" name="Google Shape;1331;p36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2" name="Google Shape;1332;p36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3" name="Google Shape;1333;p36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4" name="Google Shape;1334;p36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5" name="Google Shape;1335;p36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6" name="Google Shape;1336;p36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37" name="Google Shape;1337;p36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338" name="Google Shape;1338;p3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36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0" name="Google Shape;1340;p36"/>
          <p:cNvSpPr txBox="1"/>
          <p:nvPr>
            <p:ph idx="1" type="body"/>
          </p:nvPr>
        </p:nvSpPr>
        <p:spPr>
          <a:xfrm>
            <a:off x="208725" y="2304400"/>
            <a:ext cx="33528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341" name="Google Shape;1341;p36"/>
          <p:cNvSpPr/>
          <p:nvPr>
            <p:ph idx="2" type="pic"/>
          </p:nvPr>
        </p:nvSpPr>
        <p:spPr>
          <a:xfrm>
            <a:off x="3769050" y="2304400"/>
            <a:ext cx="5156700" cy="2568600"/>
          </a:xfrm>
          <a:prstGeom prst="roundRect">
            <a:avLst>
              <a:gd fmla="val 4123" name="adj"/>
            </a:avLst>
          </a:prstGeom>
          <a:noFill/>
          <a:ln>
            <a:noFill/>
          </a:ln>
        </p:spPr>
      </p:sp>
      <p:sp>
        <p:nvSpPr>
          <p:cNvPr id="1342" name="Google Shape;1342;p3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_1_1_1_1_1_1_1_1_2_1_1_1_1_1_1_1_1_1_1_1_1"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37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345" name="Google Shape;1345;p3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46" name="Google Shape;1346;p37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04" name="Google Shape;1404;p37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405" name="Google Shape;1405;p3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37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7" name="Google Shape;1407;p37"/>
          <p:cNvSpPr txBox="1"/>
          <p:nvPr>
            <p:ph idx="1" type="body"/>
          </p:nvPr>
        </p:nvSpPr>
        <p:spPr>
          <a:xfrm>
            <a:off x="1173600" y="2751950"/>
            <a:ext cx="30543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08" name="Google Shape;1408;p37"/>
          <p:cNvSpPr txBox="1"/>
          <p:nvPr>
            <p:ph idx="2" type="subTitle"/>
          </p:nvPr>
        </p:nvSpPr>
        <p:spPr>
          <a:xfrm>
            <a:off x="1173600" y="2160100"/>
            <a:ext cx="30543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9" name="Google Shape;1409;p37"/>
          <p:cNvSpPr txBox="1"/>
          <p:nvPr>
            <p:ph idx="3" type="body"/>
          </p:nvPr>
        </p:nvSpPr>
        <p:spPr>
          <a:xfrm>
            <a:off x="4916100" y="2751950"/>
            <a:ext cx="30543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10" name="Google Shape;1410;p37"/>
          <p:cNvSpPr txBox="1"/>
          <p:nvPr>
            <p:ph idx="4" type="subTitle"/>
          </p:nvPr>
        </p:nvSpPr>
        <p:spPr>
          <a:xfrm>
            <a:off x="4916100" y="2160100"/>
            <a:ext cx="30543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1" name="Google Shape;1411;p3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1_1_1_1_1_1_1_1_1_1_2_1_1_1_1_1_1_1_1_1_1_1_1_1"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3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414" name="Google Shape;1414;p3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415" name="Google Shape;1415;p38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0" name="Google Shape;1420;p38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1" name="Google Shape;1421;p38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6" name="Google Shape;1436;p38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7" name="Google Shape;1437;p38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1" name="Google Shape;1441;p38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2" name="Google Shape;1442;p38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3" name="Google Shape;1443;p38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6" name="Google Shape;1446;p38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7" name="Google Shape;1447;p38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8" name="Google Shape;1448;p38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49" name="Google Shape;1449;p38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0" name="Google Shape;1450;p38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1" name="Google Shape;1451;p38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2" name="Google Shape;1452;p38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8" name="Google Shape;1458;p38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59" name="Google Shape;1459;p38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0" name="Google Shape;1460;p38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1" name="Google Shape;1461;p38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2" name="Google Shape;1462;p38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3" name="Google Shape;1463;p38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4" name="Google Shape;1464;p38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5" name="Google Shape;1465;p38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6" name="Google Shape;1466;p38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7" name="Google Shape;1467;p38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8" name="Google Shape;1468;p38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69" name="Google Shape;1469;p38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0" name="Google Shape;1470;p38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1" name="Google Shape;1471;p38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2" name="Google Shape;1472;p38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73" name="Google Shape;1473;p38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474" name="Google Shape;1474;p3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38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76" name="Google Shape;1476;p38"/>
          <p:cNvSpPr txBox="1"/>
          <p:nvPr>
            <p:ph idx="1" type="body"/>
          </p:nvPr>
        </p:nvSpPr>
        <p:spPr>
          <a:xfrm>
            <a:off x="208725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77" name="Google Shape;1477;p38"/>
          <p:cNvSpPr txBox="1"/>
          <p:nvPr>
            <p:ph idx="2" type="subTitle"/>
          </p:nvPr>
        </p:nvSpPr>
        <p:spPr>
          <a:xfrm>
            <a:off x="208725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8" name="Google Shape;1478;p38"/>
          <p:cNvSpPr txBox="1"/>
          <p:nvPr>
            <p:ph idx="3" type="body"/>
          </p:nvPr>
        </p:nvSpPr>
        <p:spPr>
          <a:xfrm>
            <a:off x="3310098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79" name="Google Shape;1479;p38"/>
          <p:cNvSpPr txBox="1"/>
          <p:nvPr>
            <p:ph idx="4" type="subTitle"/>
          </p:nvPr>
        </p:nvSpPr>
        <p:spPr>
          <a:xfrm>
            <a:off x="3310098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0" name="Google Shape;1480;p38"/>
          <p:cNvSpPr txBox="1"/>
          <p:nvPr>
            <p:ph idx="5" type="body"/>
          </p:nvPr>
        </p:nvSpPr>
        <p:spPr>
          <a:xfrm>
            <a:off x="6411471" y="2751950"/>
            <a:ext cx="25311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481" name="Google Shape;1481;p38"/>
          <p:cNvSpPr txBox="1"/>
          <p:nvPr>
            <p:ph idx="6" type="subTitle"/>
          </p:nvPr>
        </p:nvSpPr>
        <p:spPr>
          <a:xfrm>
            <a:off x="6411471" y="2160100"/>
            <a:ext cx="25311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2" name="Google Shape;1482;p3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">
  <p:cSld name="CUSTOM_1_1_1_1_1_1_1_1_1_1_2_1_1_1_1_1_1_1_1_1_1_1_1_1_1">
    <p:spTree>
      <p:nvGrpSpPr>
        <p:cNvPr id="1483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3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485" name="Google Shape;1485;p3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486" name="Google Shape;1486;p39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7" name="Google Shape;1487;p39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8" name="Google Shape;1488;p39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89" name="Google Shape;1489;p39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0" name="Google Shape;1490;p39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1" name="Google Shape;1491;p39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2" name="Google Shape;1492;p39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3" name="Google Shape;1493;p39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4" name="Google Shape;1494;p39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5" name="Google Shape;1495;p39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6" name="Google Shape;1496;p39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7" name="Google Shape;1497;p39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8" name="Google Shape;1498;p39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499" name="Google Shape;1499;p39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00" name="Google Shape;1500;p39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01" name="Google Shape;1501;p39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02" name="Google Shape;1502;p39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03" name="Google Shape;1503;p39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04" name="Google Shape;1504;p39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05" name="Google Shape;1505;p39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06" name="Google Shape;1506;p39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07" name="Google Shape;1507;p39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08" name="Google Shape;1508;p39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09" name="Google Shape;1509;p39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0" name="Google Shape;1510;p39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1" name="Google Shape;1511;p39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2" name="Google Shape;1512;p39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3" name="Google Shape;1513;p39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4" name="Google Shape;1514;p39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5" name="Google Shape;1515;p39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6" name="Google Shape;1516;p39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7" name="Google Shape;1517;p39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8" name="Google Shape;1518;p39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19" name="Google Shape;1519;p39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0" name="Google Shape;1520;p39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1" name="Google Shape;1521;p39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2" name="Google Shape;1522;p39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3" name="Google Shape;1523;p39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4" name="Google Shape;1524;p39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5" name="Google Shape;1525;p39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6" name="Google Shape;1526;p39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7" name="Google Shape;1527;p39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8" name="Google Shape;1528;p39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29" name="Google Shape;1529;p39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0" name="Google Shape;1530;p39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1" name="Google Shape;1531;p39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2" name="Google Shape;1532;p39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3" name="Google Shape;1533;p39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6" name="Google Shape;1536;p39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7" name="Google Shape;1537;p39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8" name="Google Shape;1538;p39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39" name="Google Shape;1539;p39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0" name="Google Shape;1540;p39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1" name="Google Shape;1541;p39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2" name="Google Shape;1542;p39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3" name="Google Shape;1543;p39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44" name="Google Shape;1544;p39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545" name="Google Shape;1545;p3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6" name="Google Shape;1546;p39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47" name="Google Shape;1547;p39"/>
          <p:cNvSpPr txBox="1"/>
          <p:nvPr>
            <p:ph idx="1" type="body"/>
          </p:nvPr>
        </p:nvSpPr>
        <p:spPr>
          <a:xfrm>
            <a:off x="208725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48" name="Google Shape;1548;p39"/>
          <p:cNvSpPr txBox="1"/>
          <p:nvPr>
            <p:ph idx="2" type="subTitle"/>
          </p:nvPr>
        </p:nvSpPr>
        <p:spPr>
          <a:xfrm>
            <a:off x="208725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9" name="Google Shape;1549;p39"/>
          <p:cNvSpPr txBox="1"/>
          <p:nvPr>
            <p:ph idx="3" type="body"/>
          </p:nvPr>
        </p:nvSpPr>
        <p:spPr>
          <a:xfrm>
            <a:off x="2500573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50" name="Google Shape;1550;p39"/>
          <p:cNvSpPr txBox="1"/>
          <p:nvPr>
            <p:ph idx="4" type="subTitle"/>
          </p:nvPr>
        </p:nvSpPr>
        <p:spPr>
          <a:xfrm>
            <a:off x="2500573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1" name="Google Shape;1551;p39"/>
          <p:cNvSpPr txBox="1"/>
          <p:nvPr>
            <p:ph idx="5" type="body"/>
          </p:nvPr>
        </p:nvSpPr>
        <p:spPr>
          <a:xfrm>
            <a:off x="4792421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52" name="Google Shape;1552;p39"/>
          <p:cNvSpPr txBox="1"/>
          <p:nvPr>
            <p:ph idx="6" type="subTitle"/>
          </p:nvPr>
        </p:nvSpPr>
        <p:spPr>
          <a:xfrm>
            <a:off x="4792421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3" name="Google Shape;1553;p39"/>
          <p:cNvSpPr txBox="1"/>
          <p:nvPr>
            <p:ph idx="7" type="body"/>
          </p:nvPr>
        </p:nvSpPr>
        <p:spPr>
          <a:xfrm>
            <a:off x="7084271" y="2751950"/>
            <a:ext cx="1870500" cy="19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554" name="Google Shape;1554;p39"/>
          <p:cNvSpPr txBox="1"/>
          <p:nvPr>
            <p:ph idx="8" type="subTitle"/>
          </p:nvPr>
        </p:nvSpPr>
        <p:spPr>
          <a:xfrm>
            <a:off x="7084271" y="2160100"/>
            <a:ext cx="1870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5" name="Google Shape;1555;p3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CUSTOM_1_1_1_1_1_1_1_1_1_1_2_1_1_1_1_1_1_1_1_1_1_1_1_1_1_1">
    <p:spTree>
      <p:nvGrpSpPr>
        <p:cNvPr id="1556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4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558" name="Google Shape;1558;p4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59" name="Google Shape;1559;p40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2" name="Google Shape;1562;p40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3" name="Google Shape;1563;p40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4" name="Google Shape;1564;p40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69" name="Google Shape;1569;p40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0" name="Google Shape;1570;p40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3" name="Google Shape;1573;p40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4" name="Google Shape;1574;p40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5" name="Google Shape;1575;p40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6" name="Google Shape;1576;p40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7" name="Google Shape;1577;p40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8" name="Google Shape;1578;p40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79" name="Google Shape;1579;p40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0" name="Google Shape;1580;p40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1" name="Google Shape;1581;p40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2" name="Google Shape;1582;p40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3" name="Google Shape;1583;p40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4" name="Google Shape;1584;p40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5" name="Google Shape;1585;p40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6" name="Google Shape;1586;p40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7" name="Google Shape;1587;p40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8" name="Google Shape;1588;p40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89" name="Google Shape;1589;p40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0" name="Google Shape;1590;p40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1" name="Google Shape;1591;p40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2" name="Google Shape;1592;p40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3" name="Google Shape;1593;p40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4" name="Google Shape;1594;p40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5" name="Google Shape;1595;p40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6" name="Google Shape;1596;p40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7" name="Google Shape;1597;p40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8" name="Google Shape;1598;p40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599" name="Google Shape;1599;p40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0" name="Google Shape;1600;p40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1" name="Google Shape;1601;p40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2" name="Google Shape;1602;p40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3" name="Google Shape;1603;p40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4" name="Google Shape;1604;p40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5" name="Google Shape;1605;p40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6" name="Google Shape;1606;p40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7" name="Google Shape;1607;p40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8" name="Google Shape;1608;p40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09" name="Google Shape;1609;p40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0" name="Google Shape;1610;p40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1" name="Google Shape;1611;p40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2" name="Google Shape;1612;p40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3" name="Google Shape;1613;p40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4" name="Google Shape;1614;p40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5" name="Google Shape;1615;p40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6" name="Google Shape;1616;p40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17" name="Google Shape;1617;p40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618" name="Google Shape;1618;p4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40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20" name="Google Shape;1620;p40"/>
          <p:cNvSpPr/>
          <p:nvPr>
            <p:ph idx="2" type="pic"/>
          </p:nvPr>
        </p:nvSpPr>
        <p:spPr>
          <a:xfrm>
            <a:off x="213450" y="2022825"/>
            <a:ext cx="8717100" cy="2837700"/>
          </a:xfrm>
          <a:prstGeom prst="roundRect">
            <a:avLst>
              <a:gd fmla="val 4123" name="adj"/>
            </a:avLst>
          </a:prstGeom>
          <a:noFill/>
          <a:ln>
            <a:noFill/>
          </a:ln>
        </p:spPr>
      </p:sp>
      <p:sp>
        <p:nvSpPr>
          <p:cNvPr id="1621" name="Google Shape;1621;p4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_1_1_1_1_1_1_1_1_1_2_1_1_1_1_1_1_1_1_1_1_1_1_1_1_1_1">
    <p:spTree>
      <p:nvGrpSpPr>
        <p:cNvPr id="1622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4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624" name="Google Shape;1624;p4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625" name="Google Shape;1625;p41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6" name="Google Shape;1626;p41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7" name="Google Shape;1627;p41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8" name="Google Shape;1628;p41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29" name="Google Shape;1629;p41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0" name="Google Shape;1630;p41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1" name="Google Shape;1631;p41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2" name="Google Shape;1632;p41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3" name="Google Shape;1633;p41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4" name="Google Shape;1634;p41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5" name="Google Shape;1635;p41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6" name="Google Shape;1636;p41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7" name="Google Shape;1637;p41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8" name="Google Shape;1638;p41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39" name="Google Shape;1639;p41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0" name="Google Shape;1640;p41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1" name="Google Shape;1641;p41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2" name="Google Shape;1642;p41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3" name="Google Shape;1643;p41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4" name="Google Shape;1644;p41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5" name="Google Shape;1645;p41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6" name="Google Shape;1646;p41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7" name="Google Shape;1647;p41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8" name="Google Shape;1648;p41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49" name="Google Shape;1649;p41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0" name="Google Shape;1650;p41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1" name="Google Shape;1651;p41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2" name="Google Shape;1652;p41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3" name="Google Shape;1653;p41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4" name="Google Shape;1654;p41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5" name="Google Shape;1655;p41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6" name="Google Shape;1656;p41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7" name="Google Shape;1657;p41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8" name="Google Shape;1658;p41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59" name="Google Shape;1659;p41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0" name="Google Shape;1660;p41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1" name="Google Shape;1661;p41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2" name="Google Shape;1662;p41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3" name="Google Shape;1663;p41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4" name="Google Shape;1664;p41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5" name="Google Shape;1665;p41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6" name="Google Shape;1666;p41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7" name="Google Shape;1667;p41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8" name="Google Shape;1668;p41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69" name="Google Shape;1669;p41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0" name="Google Shape;1670;p41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1" name="Google Shape;1671;p41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2" name="Google Shape;1672;p41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3" name="Google Shape;1673;p41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4" name="Google Shape;1674;p41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5" name="Google Shape;1675;p41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6" name="Google Shape;1676;p41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7" name="Google Shape;1677;p41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8" name="Google Shape;1678;p41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79" name="Google Shape;1679;p41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0" name="Google Shape;1680;p41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1" name="Google Shape;1681;p41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2" name="Google Shape;1682;p41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83" name="Google Shape;1683;p41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684" name="Google Shape;1684;p4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41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6" name="Google Shape;1686;p41"/>
          <p:cNvSpPr txBox="1"/>
          <p:nvPr>
            <p:ph idx="1" type="body"/>
          </p:nvPr>
        </p:nvSpPr>
        <p:spPr>
          <a:xfrm>
            <a:off x="1173600" y="2391699"/>
            <a:ext cx="30543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687" name="Google Shape;1687;p41"/>
          <p:cNvSpPr txBox="1"/>
          <p:nvPr>
            <p:ph idx="2" type="subTitle"/>
          </p:nvPr>
        </p:nvSpPr>
        <p:spPr>
          <a:xfrm>
            <a:off x="1173600" y="2160100"/>
            <a:ext cx="30543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8" name="Google Shape;1688;p41"/>
          <p:cNvSpPr txBox="1"/>
          <p:nvPr>
            <p:ph idx="3" type="body"/>
          </p:nvPr>
        </p:nvSpPr>
        <p:spPr>
          <a:xfrm>
            <a:off x="4916100" y="2391699"/>
            <a:ext cx="30543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689" name="Google Shape;1689;p41"/>
          <p:cNvSpPr txBox="1"/>
          <p:nvPr>
            <p:ph idx="4" type="subTitle"/>
          </p:nvPr>
        </p:nvSpPr>
        <p:spPr>
          <a:xfrm>
            <a:off x="4916100" y="2160100"/>
            <a:ext cx="30543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0" name="Google Shape;1690;p41"/>
          <p:cNvSpPr/>
          <p:nvPr>
            <p:ph idx="5" type="pic"/>
          </p:nvPr>
        </p:nvSpPr>
        <p:spPr>
          <a:xfrm>
            <a:off x="1173600" y="3022475"/>
            <a:ext cx="30543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691" name="Google Shape;1691;p41"/>
          <p:cNvSpPr/>
          <p:nvPr>
            <p:ph idx="6" type="pic"/>
          </p:nvPr>
        </p:nvSpPr>
        <p:spPr>
          <a:xfrm>
            <a:off x="4916100" y="3022475"/>
            <a:ext cx="30543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692" name="Google Shape;1692;p4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1_1_1_1_1_1_1_1_1_1_2_1_1_1_1_1_1_1_1_1_1_1_1_1_1_1_1_1">
    <p:spTree>
      <p:nvGrpSpPr>
        <p:cNvPr id="1693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p4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695" name="Google Shape;1695;p4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696" name="Google Shape;1696;p42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7" name="Google Shape;1697;p42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8" name="Google Shape;1698;p42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699" name="Google Shape;1699;p42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0" name="Google Shape;1700;p42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1" name="Google Shape;1701;p42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2" name="Google Shape;1702;p42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3" name="Google Shape;1703;p42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4" name="Google Shape;1704;p42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5" name="Google Shape;1705;p42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6" name="Google Shape;1706;p42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7" name="Google Shape;1707;p42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8" name="Google Shape;1708;p42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09" name="Google Shape;1709;p42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0" name="Google Shape;1710;p42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1" name="Google Shape;1711;p42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2" name="Google Shape;1712;p42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3" name="Google Shape;1713;p42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4" name="Google Shape;1714;p42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5" name="Google Shape;1715;p42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6" name="Google Shape;1716;p42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7" name="Google Shape;1717;p42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8" name="Google Shape;1718;p42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19" name="Google Shape;1719;p42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0" name="Google Shape;1720;p42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1" name="Google Shape;1721;p42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2" name="Google Shape;1722;p42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3" name="Google Shape;1723;p42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4" name="Google Shape;1724;p42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5" name="Google Shape;1725;p42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6" name="Google Shape;1726;p42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7" name="Google Shape;1727;p42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8" name="Google Shape;1728;p42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29" name="Google Shape;1729;p42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0" name="Google Shape;1730;p42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1" name="Google Shape;1731;p42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2" name="Google Shape;1732;p42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3" name="Google Shape;1733;p42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4" name="Google Shape;1734;p42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5" name="Google Shape;1735;p42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6" name="Google Shape;1736;p42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7" name="Google Shape;1737;p42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8" name="Google Shape;1738;p42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39" name="Google Shape;1739;p42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0" name="Google Shape;1740;p42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1" name="Google Shape;1741;p42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2" name="Google Shape;1742;p42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3" name="Google Shape;1743;p42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4" name="Google Shape;1744;p42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5" name="Google Shape;1745;p42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6" name="Google Shape;1746;p42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7" name="Google Shape;1747;p42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8" name="Google Shape;1748;p42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49" name="Google Shape;1749;p42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0" name="Google Shape;1750;p42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1" name="Google Shape;1751;p42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2" name="Google Shape;1752;p42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3" name="Google Shape;1753;p42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54" name="Google Shape;1754;p42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755" name="Google Shape;1755;p4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42"/>
          <p:cNvSpPr txBox="1"/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7" name="Google Shape;1757;p42"/>
          <p:cNvSpPr txBox="1"/>
          <p:nvPr>
            <p:ph idx="1" type="body"/>
          </p:nvPr>
        </p:nvSpPr>
        <p:spPr>
          <a:xfrm>
            <a:off x="423750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58" name="Google Shape;1758;p42"/>
          <p:cNvSpPr txBox="1"/>
          <p:nvPr>
            <p:ph idx="2" type="subTitle"/>
          </p:nvPr>
        </p:nvSpPr>
        <p:spPr>
          <a:xfrm>
            <a:off x="423750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9" name="Google Shape;1759;p42"/>
          <p:cNvSpPr txBox="1"/>
          <p:nvPr>
            <p:ph idx="3" type="body"/>
          </p:nvPr>
        </p:nvSpPr>
        <p:spPr>
          <a:xfrm>
            <a:off x="3276074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60" name="Google Shape;1760;p42"/>
          <p:cNvSpPr txBox="1"/>
          <p:nvPr>
            <p:ph idx="4" type="subTitle"/>
          </p:nvPr>
        </p:nvSpPr>
        <p:spPr>
          <a:xfrm>
            <a:off x="3276071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1" name="Google Shape;1761;p42"/>
          <p:cNvSpPr/>
          <p:nvPr>
            <p:ph idx="5" type="pic"/>
          </p:nvPr>
        </p:nvSpPr>
        <p:spPr>
          <a:xfrm>
            <a:off x="423750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62" name="Google Shape;1762;p42"/>
          <p:cNvSpPr/>
          <p:nvPr>
            <p:ph idx="6" type="pic"/>
          </p:nvPr>
        </p:nvSpPr>
        <p:spPr>
          <a:xfrm>
            <a:off x="3276071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63" name="Google Shape;1763;p42"/>
          <p:cNvSpPr txBox="1"/>
          <p:nvPr>
            <p:ph idx="7" type="body"/>
          </p:nvPr>
        </p:nvSpPr>
        <p:spPr>
          <a:xfrm>
            <a:off x="6128397" y="2391699"/>
            <a:ext cx="25869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/>
        </p:txBody>
      </p:sp>
      <p:sp>
        <p:nvSpPr>
          <p:cNvPr id="1764" name="Google Shape;1764;p42"/>
          <p:cNvSpPr txBox="1"/>
          <p:nvPr>
            <p:ph idx="8" type="subTitle"/>
          </p:nvPr>
        </p:nvSpPr>
        <p:spPr>
          <a:xfrm>
            <a:off x="6128391" y="2160100"/>
            <a:ext cx="2586900" cy="20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5" name="Google Shape;1765;p42"/>
          <p:cNvSpPr/>
          <p:nvPr>
            <p:ph idx="9" type="pic"/>
          </p:nvPr>
        </p:nvSpPr>
        <p:spPr>
          <a:xfrm>
            <a:off x="6128391" y="3022475"/>
            <a:ext cx="2586900" cy="18645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766" name="Google Shape;1766;p4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1_1_1_1_1_1_1_1_1_1_2_1_1_1_1_1_1_1_1_1_1_1_1_1_1_1_1_1_1"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4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769" name="Google Shape;1769;p4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770" name="Google Shape;1770;p43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1" name="Google Shape;1771;p43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2" name="Google Shape;1772;p43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3" name="Google Shape;1773;p43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4" name="Google Shape;1774;p43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5" name="Google Shape;1775;p43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6" name="Google Shape;1776;p43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7" name="Google Shape;1777;p43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8" name="Google Shape;1778;p43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79" name="Google Shape;1779;p43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0" name="Google Shape;1780;p43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1" name="Google Shape;1781;p43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2" name="Google Shape;1782;p43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3" name="Google Shape;1783;p43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4" name="Google Shape;1784;p43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5" name="Google Shape;1785;p43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6" name="Google Shape;1786;p43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7" name="Google Shape;1787;p43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8" name="Google Shape;1788;p43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89" name="Google Shape;1789;p43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0" name="Google Shape;1790;p43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1" name="Google Shape;1791;p43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2" name="Google Shape;1792;p43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3" name="Google Shape;1793;p43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4" name="Google Shape;1794;p43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5" name="Google Shape;1795;p43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6" name="Google Shape;1796;p43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7" name="Google Shape;1797;p43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8" name="Google Shape;1798;p43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799" name="Google Shape;1799;p43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0" name="Google Shape;1800;p43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1" name="Google Shape;1801;p43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2" name="Google Shape;1802;p43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3" name="Google Shape;1803;p43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4" name="Google Shape;1804;p43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5" name="Google Shape;1805;p43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6" name="Google Shape;1806;p43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7" name="Google Shape;1807;p43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8" name="Google Shape;1808;p43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09" name="Google Shape;1809;p43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0" name="Google Shape;1810;p43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1" name="Google Shape;1811;p43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2" name="Google Shape;1812;p43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3" name="Google Shape;1813;p43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4" name="Google Shape;1814;p43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5" name="Google Shape;1815;p43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6" name="Google Shape;1816;p43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7" name="Google Shape;1817;p43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8" name="Google Shape;1818;p43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19" name="Google Shape;1819;p43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0" name="Google Shape;1820;p43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1" name="Google Shape;1821;p43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2" name="Google Shape;1822;p43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3" name="Google Shape;1823;p43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4" name="Google Shape;1824;p43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5" name="Google Shape;1825;p43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6" name="Google Shape;1826;p43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7" name="Google Shape;1827;p43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28" name="Google Shape;1828;p43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829" name="Google Shape;1829;p4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43"/>
          <p:cNvSpPr/>
          <p:nvPr>
            <p:ph idx="2" type="pic"/>
          </p:nvPr>
        </p:nvSpPr>
        <p:spPr>
          <a:xfrm>
            <a:off x="436350" y="262350"/>
            <a:ext cx="8271300" cy="46188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31" name="Google Shape;1831;p4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1_1_1_1_1_1_1_1_1_1_2_1_1_1_1_1_1_1_1_1_1_1_1_1_1_1_1_1_1_1"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4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1834" name="Google Shape;1834;p4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835" name="Google Shape;1835;p44"/>
            <p:cNvSpPr/>
            <p:nvPr/>
          </p:nvSpPr>
          <p:spPr>
            <a:xfrm>
              <a:off x="0" y="6515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6" name="Google Shape;1836;p44"/>
            <p:cNvSpPr/>
            <p:nvPr/>
          </p:nvSpPr>
          <p:spPr>
            <a:xfrm>
              <a:off x="0" y="6172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7" name="Google Shape;1837;p44"/>
            <p:cNvSpPr/>
            <p:nvPr/>
          </p:nvSpPr>
          <p:spPr>
            <a:xfrm>
              <a:off x="0" y="5829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8" name="Google Shape;1838;p44"/>
            <p:cNvSpPr/>
            <p:nvPr/>
          </p:nvSpPr>
          <p:spPr>
            <a:xfrm>
              <a:off x="0" y="5486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39" name="Google Shape;1839;p44"/>
            <p:cNvSpPr/>
            <p:nvPr/>
          </p:nvSpPr>
          <p:spPr>
            <a:xfrm>
              <a:off x="0" y="5143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0" name="Google Shape;1840;p44"/>
            <p:cNvSpPr/>
            <p:nvPr/>
          </p:nvSpPr>
          <p:spPr>
            <a:xfrm>
              <a:off x="0" y="4800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1" name="Google Shape;1841;p44"/>
            <p:cNvSpPr/>
            <p:nvPr/>
          </p:nvSpPr>
          <p:spPr>
            <a:xfrm>
              <a:off x="0" y="4457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2" name="Google Shape;1842;p44"/>
            <p:cNvSpPr/>
            <p:nvPr/>
          </p:nvSpPr>
          <p:spPr>
            <a:xfrm>
              <a:off x="0" y="4114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3" name="Google Shape;1843;p44"/>
            <p:cNvSpPr/>
            <p:nvPr/>
          </p:nvSpPr>
          <p:spPr>
            <a:xfrm>
              <a:off x="0" y="3771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4" name="Google Shape;1844;p44"/>
            <p:cNvSpPr/>
            <p:nvPr/>
          </p:nvSpPr>
          <p:spPr>
            <a:xfrm>
              <a:off x="0" y="34290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5" name="Google Shape;1845;p44"/>
            <p:cNvSpPr/>
            <p:nvPr/>
          </p:nvSpPr>
          <p:spPr>
            <a:xfrm>
              <a:off x="0" y="30861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6" name="Google Shape;1846;p44"/>
            <p:cNvSpPr/>
            <p:nvPr/>
          </p:nvSpPr>
          <p:spPr>
            <a:xfrm>
              <a:off x="0" y="27432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7" name="Google Shape;1847;p44"/>
            <p:cNvSpPr/>
            <p:nvPr/>
          </p:nvSpPr>
          <p:spPr>
            <a:xfrm>
              <a:off x="0" y="24003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8" name="Google Shape;1848;p44"/>
            <p:cNvSpPr/>
            <p:nvPr/>
          </p:nvSpPr>
          <p:spPr>
            <a:xfrm>
              <a:off x="0" y="20574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49" name="Google Shape;1849;p44"/>
            <p:cNvSpPr/>
            <p:nvPr/>
          </p:nvSpPr>
          <p:spPr>
            <a:xfrm>
              <a:off x="0" y="17145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0" name="Google Shape;1850;p44"/>
            <p:cNvSpPr/>
            <p:nvPr/>
          </p:nvSpPr>
          <p:spPr>
            <a:xfrm>
              <a:off x="0" y="13716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1" name="Google Shape;1851;p44"/>
            <p:cNvSpPr/>
            <p:nvPr/>
          </p:nvSpPr>
          <p:spPr>
            <a:xfrm>
              <a:off x="0" y="10287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2" name="Google Shape;1852;p44"/>
            <p:cNvSpPr/>
            <p:nvPr/>
          </p:nvSpPr>
          <p:spPr>
            <a:xfrm>
              <a:off x="0" y="6858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3" name="Google Shape;1853;p44"/>
            <p:cNvSpPr/>
            <p:nvPr/>
          </p:nvSpPr>
          <p:spPr>
            <a:xfrm>
              <a:off x="0" y="342900"/>
              <a:ext cx="12192000" cy="6350"/>
            </a:xfrm>
            <a:custGeom>
              <a:rect b="b" l="l" r="r" t="t"/>
              <a:pathLst>
                <a:path extrusionOk="0" h="6350"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4" name="Google Shape;1854;p44"/>
            <p:cNvSpPr/>
            <p:nvPr/>
          </p:nvSpPr>
          <p:spPr>
            <a:xfrm>
              <a:off x="118946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5" name="Google Shape;1855;p44"/>
            <p:cNvSpPr/>
            <p:nvPr/>
          </p:nvSpPr>
          <p:spPr>
            <a:xfrm>
              <a:off x="1159725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6" name="Google Shape;1856;p44"/>
            <p:cNvSpPr/>
            <p:nvPr/>
          </p:nvSpPr>
          <p:spPr>
            <a:xfrm>
              <a:off x="112998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7" name="Google Shape;1857;p44"/>
            <p:cNvSpPr/>
            <p:nvPr/>
          </p:nvSpPr>
          <p:spPr>
            <a:xfrm>
              <a:off x="1100251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8" name="Google Shape;1858;p44"/>
            <p:cNvSpPr/>
            <p:nvPr/>
          </p:nvSpPr>
          <p:spPr>
            <a:xfrm>
              <a:off x="107051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59" name="Google Shape;1859;p44"/>
            <p:cNvSpPr/>
            <p:nvPr/>
          </p:nvSpPr>
          <p:spPr>
            <a:xfrm>
              <a:off x="1040777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0" name="Google Shape;1860;p44"/>
            <p:cNvSpPr/>
            <p:nvPr/>
          </p:nvSpPr>
          <p:spPr>
            <a:xfrm>
              <a:off x="101104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1" name="Google Shape;1861;p44"/>
            <p:cNvSpPr/>
            <p:nvPr/>
          </p:nvSpPr>
          <p:spPr>
            <a:xfrm>
              <a:off x="981309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2" name="Google Shape;1862;p44"/>
            <p:cNvSpPr/>
            <p:nvPr/>
          </p:nvSpPr>
          <p:spPr>
            <a:xfrm>
              <a:off x="9515729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3" name="Google Shape;1863;p44"/>
            <p:cNvSpPr/>
            <p:nvPr/>
          </p:nvSpPr>
          <p:spPr>
            <a:xfrm>
              <a:off x="921835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4" name="Google Shape;1864;p44"/>
            <p:cNvSpPr/>
            <p:nvPr/>
          </p:nvSpPr>
          <p:spPr>
            <a:xfrm>
              <a:off x="8920988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5" name="Google Shape;1865;p44"/>
            <p:cNvSpPr/>
            <p:nvPr/>
          </p:nvSpPr>
          <p:spPr>
            <a:xfrm>
              <a:off x="862361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6" name="Google Shape;1866;p44"/>
            <p:cNvSpPr/>
            <p:nvPr/>
          </p:nvSpPr>
          <p:spPr>
            <a:xfrm>
              <a:off x="8326247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7" name="Google Shape;1867;p44"/>
            <p:cNvSpPr/>
            <p:nvPr/>
          </p:nvSpPr>
          <p:spPr>
            <a:xfrm>
              <a:off x="80288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8" name="Google Shape;1868;p44"/>
            <p:cNvSpPr/>
            <p:nvPr/>
          </p:nvSpPr>
          <p:spPr>
            <a:xfrm>
              <a:off x="773150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69" name="Google Shape;1869;p44"/>
            <p:cNvSpPr/>
            <p:nvPr/>
          </p:nvSpPr>
          <p:spPr>
            <a:xfrm>
              <a:off x="74341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0" name="Google Shape;1870;p44"/>
            <p:cNvSpPr/>
            <p:nvPr/>
          </p:nvSpPr>
          <p:spPr>
            <a:xfrm>
              <a:off x="713676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1" name="Google Shape;1871;p44"/>
            <p:cNvSpPr/>
            <p:nvPr/>
          </p:nvSpPr>
          <p:spPr>
            <a:xfrm>
              <a:off x="68393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2" name="Google Shape;1872;p44"/>
            <p:cNvSpPr/>
            <p:nvPr/>
          </p:nvSpPr>
          <p:spPr>
            <a:xfrm>
              <a:off x="654202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3" name="Google Shape;1873;p44"/>
            <p:cNvSpPr/>
            <p:nvPr/>
          </p:nvSpPr>
          <p:spPr>
            <a:xfrm>
              <a:off x="62446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4" name="Google Shape;1874;p44"/>
            <p:cNvSpPr/>
            <p:nvPr/>
          </p:nvSpPr>
          <p:spPr>
            <a:xfrm>
              <a:off x="594734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5" name="Google Shape;1875;p44"/>
            <p:cNvSpPr/>
            <p:nvPr/>
          </p:nvSpPr>
          <p:spPr>
            <a:xfrm>
              <a:off x="5649976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6" name="Google Shape;1876;p44"/>
            <p:cNvSpPr/>
            <p:nvPr/>
          </p:nvSpPr>
          <p:spPr>
            <a:xfrm>
              <a:off x="535260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7" name="Google Shape;1877;p44"/>
            <p:cNvSpPr/>
            <p:nvPr/>
          </p:nvSpPr>
          <p:spPr>
            <a:xfrm>
              <a:off x="5055235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8" name="Google Shape;1878;p44"/>
            <p:cNvSpPr/>
            <p:nvPr/>
          </p:nvSpPr>
          <p:spPr>
            <a:xfrm>
              <a:off x="475786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79" name="Google Shape;1879;p44"/>
            <p:cNvSpPr/>
            <p:nvPr/>
          </p:nvSpPr>
          <p:spPr>
            <a:xfrm>
              <a:off x="4460494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0" name="Google Shape;1880;p44"/>
            <p:cNvSpPr/>
            <p:nvPr/>
          </p:nvSpPr>
          <p:spPr>
            <a:xfrm>
              <a:off x="41631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1" name="Google Shape;1881;p44"/>
            <p:cNvSpPr/>
            <p:nvPr/>
          </p:nvSpPr>
          <p:spPr>
            <a:xfrm>
              <a:off x="386575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2" name="Google Shape;1882;p44"/>
            <p:cNvSpPr/>
            <p:nvPr/>
          </p:nvSpPr>
          <p:spPr>
            <a:xfrm>
              <a:off x="35683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3" name="Google Shape;1883;p44"/>
            <p:cNvSpPr/>
            <p:nvPr/>
          </p:nvSpPr>
          <p:spPr>
            <a:xfrm>
              <a:off x="327101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4" name="Google Shape;1884;p44"/>
            <p:cNvSpPr/>
            <p:nvPr/>
          </p:nvSpPr>
          <p:spPr>
            <a:xfrm>
              <a:off x="29736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5" name="Google Shape;1885;p44"/>
            <p:cNvSpPr/>
            <p:nvPr/>
          </p:nvSpPr>
          <p:spPr>
            <a:xfrm>
              <a:off x="267627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6" name="Google Shape;1886;p44"/>
            <p:cNvSpPr/>
            <p:nvPr/>
          </p:nvSpPr>
          <p:spPr>
            <a:xfrm>
              <a:off x="237890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7" name="Google Shape;1887;p44"/>
            <p:cNvSpPr/>
            <p:nvPr/>
          </p:nvSpPr>
          <p:spPr>
            <a:xfrm>
              <a:off x="208153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8" name="Google Shape;1888;p44"/>
            <p:cNvSpPr/>
            <p:nvPr/>
          </p:nvSpPr>
          <p:spPr>
            <a:xfrm>
              <a:off x="1784223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89" name="Google Shape;1889;p44"/>
            <p:cNvSpPr/>
            <p:nvPr/>
          </p:nvSpPr>
          <p:spPr>
            <a:xfrm>
              <a:off x="148685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90" name="Google Shape;1890;p44"/>
            <p:cNvSpPr/>
            <p:nvPr/>
          </p:nvSpPr>
          <p:spPr>
            <a:xfrm>
              <a:off x="1189482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91" name="Google Shape;1891;p44"/>
            <p:cNvSpPr/>
            <p:nvPr/>
          </p:nvSpPr>
          <p:spPr>
            <a:xfrm>
              <a:off x="89211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92" name="Google Shape;1892;p44"/>
            <p:cNvSpPr/>
            <p:nvPr/>
          </p:nvSpPr>
          <p:spPr>
            <a:xfrm>
              <a:off x="594741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893" name="Google Shape;1893;p44"/>
            <p:cNvSpPr/>
            <p:nvPr/>
          </p:nvSpPr>
          <p:spPr>
            <a:xfrm>
              <a:off x="297370" y="0"/>
              <a:ext cx="6350" cy="6858000"/>
            </a:xfrm>
            <a:custGeom>
              <a:rect b="b" l="l" r="r" t="t"/>
              <a:pathLst>
                <a:path extrusionOk="0" h="6858000" w="635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1894" name="Google Shape;1894;p4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44"/>
          <p:cNvSpPr txBox="1"/>
          <p:nvPr>
            <p:ph type="title"/>
          </p:nvPr>
        </p:nvSpPr>
        <p:spPr>
          <a:xfrm>
            <a:off x="208725" y="344175"/>
            <a:ext cx="8729700" cy="8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6" name="Google Shape;1896;p44"/>
          <p:cNvSpPr/>
          <p:nvPr>
            <p:ph idx="2" type="pic"/>
          </p:nvPr>
        </p:nvSpPr>
        <p:spPr>
          <a:xfrm>
            <a:off x="208725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97" name="Google Shape;1897;p44"/>
          <p:cNvSpPr/>
          <p:nvPr>
            <p:ph idx="3" type="pic"/>
          </p:nvPr>
        </p:nvSpPr>
        <p:spPr>
          <a:xfrm>
            <a:off x="3154251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98" name="Google Shape;1898;p44"/>
          <p:cNvSpPr/>
          <p:nvPr>
            <p:ph idx="4" type="pic"/>
          </p:nvPr>
        </p:nvSpPr>
        <p:spPr>
          <a:xfrm>
            <a:off x="6099777" y="134445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899" name="Google Shape;1899;p44"/>
          <p:cNvSpPr/>
          <p:nvPr>
            <p:ph idx="5" type="pic"/>
          </p:nvPr>
        </p:nvSpPr>
        <p:spPr>
          <a:xfrm>
            <a:off x="208725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900" name="Google Shape;1900;p44"/>
          <p:cNvSpPr/>
          <p:nvPr>
            <p:ph idx="6" type="pic"/>
          </p:nvPr>
        </p:nvSpPr>
        <p:spPr>
          <a:xfrm>
            <a:off x="3154251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901" name="Google Shape;1901;p44"/>
          <p:cNvSpPr/>
          <p:nvPr>
            <p:ph idx="7" type="pic"/>
          </p:nvPr>
        </p:nvSpPr>
        <p:spPr>
          <a:xfrm>
            <a:off x="6099777" y="2611125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902" name="Google Shape;1902;p44"/>
          <p:cNvSpPr/>
          <p:nvPr>
            <p:ph idx="8" type="pic"/>
          </p:nvPr>
        </p:nvSpPr>
        <p:spPr>
          <a:xfrm>
            <a:off x="208725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903" name="Google Shape;1903;p44"/>
          <p:cNvSpPr/>
          <p:nvPr>
            <p:ph idx="9" type="pic"/>
          </p:nvPr>
        </p:nvSpPr>
        <p:spPr>
          <a:xfrm>
            <a:off x="3154251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904" name="Google Shape;1904;p44"/>
          <p:cNvSpPr/>
          <p:nvPr>
            <p:ph idx="13" type="pic"/>
          </p:nvPr>
        </p:nvSpPr>
        <p:spPr>
          <a:xfrm>
            <a:off x="6099777" y="3877800"/>
            <a:ext cx="2838600" cy="1151100"/>
          </a:xfrm>
          <a:prstGeom prst="roundRect">
            <a:avLst>
              <a:gd fmla="val 3854" name="adj"/>
            </a:avLst>
          </a:prstGeom>
          <a:noFill/>
          <a:ln>
            <a:noFill/>
          </a:ln>
        </p:spPr>
      </p:sp>
      <p:sp>
        <p:nvSpPr>
          <p:cNvPr id="1905" name="Google Shape;1905;p4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57925"/>
            <a:ext cx="6411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exend"/>
              <a:buNone/>
              <a:defRPr sz="4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1239450" y="2823325"/>
            <a:ext cx="3145800" cy="20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864">
          <p15:clr>
            <a:srgbClr val="E46962"/>
          </p15:clr>
        </p15:guide>
        <p15:guide id="6" pos="196">
          <p15:clr>
            <a:srgbClr val="E46962"/>
          </p15:clr>
        </p15:guide>
        <p15:guide id="7" orient="horz" pos="936">
          <p15:clr>
            <a:srgbClr val="E46962"/>
          </p15:clr>
        </p15:guide>
        <p15:guide id="8" orient="horz" pos="684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hyperlink" Target="http://drive.google.com/file/d/1cPdS8VfYZsNqoileTDVoIqyJlFW1r9C-/view" TargetMode="External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hyperlink" Target="http://drive.google.com/file/d/1u5MFesZQXzoACDFm82olBTektmRib8Jp/view" TargetMode="External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hyperlink" Target="http://www.youtube.com/watch?v=E3VjuIPx6WQ" TargetMode="External"/><Relationship Id="rId5" Type="http://schemas.openxmlformats.org/officeDocument/2006/relationships/image" Target="../media/image6.jpg"/><Relationship Id="rId6" Type="http://schemas.openxmlformats.org/officeDocument/2006/relationships/hyperlink" Target="http://drive.google.com/file/d/16mMFLw1ru-F2nnPGg5VLFfuz8i_tVMdu/view" TargetMode="External"/><Relationship Id="rId7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hyperlink" Target="http://drive.google.com/file/d/1Q9affEEG1SKRxtYxeZafZ-KyCcqeGmEv/view" TargetMode="External"/><Relationship Id="rId5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hyperlink" Target="http://drive.google.com/file/d/1hGE5L1kbhcpSi0Sjxd5giY-FiaDOikT5/view" TargetMode="External"/><Relationship Id="rId6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hyperlink" Target="http://drive.google.com/file/d/1_MAvDa3zthcRkyy5PPduJ9PQEjjoURbm/view" TargetMode="External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8.jpg"/><Relationship Id="rId5" Type="http://schemas.openxmlformats.org/officeDocument/2006/relationships/hyperlink" Target="http://drive.google.com/file/d/1E63nBJMzDhn9AU5J-M09_4G6R8v_CrRc/view" TargetMode="External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hyperlink" Target="http://drive.google.com/file/d/1bPByIOvjwCKdO5aLWu_8J4KcuK7Z4vsH/view" TargetMode="External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hyperlink" Target="http://drive.google.com/file/d/1cwhZWNE3388DVX6YWEq_Qed2PryJAZ6Z/view" TargetMode="External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hyperlink" Target="http://drive.google.com/file/d/1STwxEtDAC6yzEqejbBSlwpoTycNesnyG/view" TargetMode="External"/><Relationship Id="rId5" Type="http://schemas.openxmlformats.org/officeDocument/2006/relationships/image" Target="../media/image2.png"/><Relationship Id="rId6" Type="http://schemas.openxmlformats.org/officeDocument/2006/relationships/hyperlink" Target="http://drive.google.com/file/d/1wcFdcb7lLdTA5Jj1I7KbHpbh8DvlCqHa/view" TargetMode="External"/><Relationship Id="rId7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hyperlink" Target="http://drive.google.com/file/d/1itCOFmFkCIAxtWTgx_aJpwLSUNPKwMb-/view" TargetMode="External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Relationship Id="rId4" Type="http://schemas.openxmlformats.org/officeDocument/2006/relationships/hyperlink" Target="http://drive.google.com/file/d/14vUTE3f5eRkm9mafzrJAawuMjD2cXKj7/view" TargetMode="External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YWicAAub9m9NllNnoShZpWGuKzBLHTNV/view" TargetMode="External"/><Relationship Id="rId4" Type="http://schemas.openxmlformats.org/officeDocument/2006/relationships/image" Target="../media/image4.jpg"/><Relationship Id="rId5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9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0" name="Google Shape;191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9625" y="1693530"/>
            <a:ext cx="3352800" cy="2844383"/>
          </a:xfrm>
          <a:prstGeom prst="rect">
            <a:avLst/>
          </a:prstGeom>
          <a:noFill/>
          <a:ln>
            <a:noFill/>
          </a:ln>
        </p:spPr>
      </p:pic>
      <p:sp>
        <p:nvSpPr>
          <p:cNvPr id="1911" name="Google Shape;1911;p45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</a:t>
            </a:r>
            <a:endParaRPr/>
          </a:p>
        </p:txBody>
      </p:sp>
      <p:sp>
        <p:nvSpPr>
          <p:cNvPr id="1912" name="Google Shape;1912;p45"/>
          <p:cNvSpPr txBox="1"/>
          <p:nvPr>
            <p:ph idx="2" type="subTitle"/>
          </p:nvPr>
        </p:nvSpPr>
        <p:spPr>
          <a:xfrm>
            <a:off x="5791200" y="478525"/>
            <a:ext cx="3238500" cy="12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Group 32:</a:t>
            </a:r>
            <a:br>
              <a:rPr lang="en"/>
            </a:br>
            <a:r>
              <a:rPr lang="en"/>
              <a:t>Tutku Gizem Guder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Brenden Martins</a:t>
            </a:r>
            <a:br>
              <a:rPr lang="en"/>
            </a:br>
            <a:r>
              <a:rPr lang="en"/>
              <a:t>Matthew Paternoster</a:t>
            </a:r>
            <a:br>
              <a:rPr lang="en"/>
            </a:br>
            <a:r>
              <a:rPr lang="en"/>
              <a:t>Matthew Wyatt</a:t>
            </a:r>
            <a:br>
              <a:rPr lang="en"/>
            </a:br>
            <a:r>
              <a:rPr lang="en"/>
              <a:t>Tarek Kayali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913" name="Google Shape;1913;p45"/>
          <p:cNvSpPr txBox="1"/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914" name="Google Shape;1914;p45"/>
          <p:cNvSpPr txBox="1"/>
          <p:nvPr>
            <p:ph idx="3" type="body"/>
          </p:nvPr>
        </p:nvSpPr>
        <p:spPr>
          <a:xfrm>
            <a:off x="1091525" y="1371600"/>
            <a:ext cx="4124100" cy="13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dk1"/>
                </a:solidFill>
              </a:rPr>
              <a:t>Multiple Drones </a:t>
            </a:r>
            <a:r>
              <a:rPr lang="en" sz="3700">
                <a:solidFill>
                  <a:schemeClr val="dk1"/>
                </a:solidFill>
              </a:rPr>
              <a:t>Coordination</a:t>
            </a:r>
            <a:r>
              <a:rPr lang="en" sz="3700">
                <a:solidFill>
                  <a:schemeClr val="dk1"/>
                </a:solidFill>
              </a:rPr>
              <a:t> </a:t>
            </a:r>
            <a:endParaRPr sz="3700">
              <a:solidFill>
                <a:schemeClr val="dk1"/>
              </a:solidFill>
            </a:endParaRPr>
          </a:p>
        </p:txBody>
      </p:sp>
      <p:sp>
        <p:nvSpPr>
          <p:cNvPr id="1915" name="Google Shape;1915;p45"/>
          <p:cNvSpPr txBox="1"/>
          <p:nvPr>
            <p:ph idx="4" type="body"/>
          </p:nvPr>
        </p:nvSpPr>
        <p:spPr>
          <a:xfrm>
            <a:off x="2372975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FAU CS &amp; CE   EGN 4950C </a:t>
            </a:r>
            <a:endParaRPr/>
          </a:p>
        </p:txBody>
      </p:sp>
      <p:grpSp>
        <p:nvGrpSpPr>
          <p:cNvPr id="1916" name="Google Shape;1916;p45"/>
          <p:cNvGrpSpPr/>
          <p:nvPr/>
        </p:nvGrpSpPr>
        <p:grpSpPr>
          <a:xfrm>
            <a:off x="427859" y="2741400"/>
            <a:ext cx="5210945" cy="2242155"/>
            <a:chOff x="2267909" y="2831175"/>
            <a:chExt cx="4608193" cy="1982804"/>
          </a:xfrm>
        </p:grpSpPr>
        <p:grpSp>
          <p:nvGrpSpPr>
            <p:cNvPr id="1917" name="Google Shape;1917;p45"/>
            <p:cNvGrpSpPr/>
            <p:nvPr/>
          </p:nvGrpSpPr>
          <p:grpSpPr>
            <a:xfrm>
              <a:off x="2267909" y="3080044"/>
              <a:ext cx="4608193" cy="1733935"/>
              <a:chOff x="5485193" y="340487"/>
              <a:chExt cx="3462464" cy="1302829"/>
            </a:xfrm>
          </p:grpSpPr>
          <p:sp>
            <p:nvSpPr>
              <p:cNvPr id="1918" name="Google Shape;1918;p45"/>
              <p:cNvSpPr/>
              <p:nvPr/>
            </p:nvSpPr>
            <p:spPr>
              <a:xfrm>
                <a:off x="5485193" y="340487"/>
                <a:ext cx="3462464" cy="1296479"/>
              </a:xfrm>
              <a:custGeom>
                <a:rect b="b" l="l" r="r" t="t"/>
                <a:pathLst>
                  <a:path extrusionOk="0" h="1296479" w="3462464">
                    <a:moveTo>
                      <a:pt x="0" y="0"/>
                    </a:moveTo>
                    <a:lnTo>
                      <a:pt x="3462464" y="0"/>
                    </a:lnTo>
                    <a:lnTo>
                      <a:pt x="3462464" y="1296480"/>
                    </a:lnTo>
                    <a:lnTo>
                      <a:pt x="0" y="129648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19" name="Google Shape;1919;p45"/>
              <p:cNvSpPr/>
              <p:nvPr/>
            </p:nvSpPr>
            <p:spPr>
              <a:xfrm>
                <a:off x="784021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20" name="Google Shape;1920;p45"/>
              <p:cNvSpPr/>
              <p:nvPr/>
            </p:nvSpPr>
            <p:spPr>
              <a:xfrm>
                <a:off x="802481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21" name="Google Shape;1921;p45"/>
              <p:cNvSpPr/>
              <p:nvPr/>
            </p:nvSpPr>
            <p:spPr>
              <a:xfrm>
                <a:off x="820934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22" name="Google Shape;1922;p45"/>
              <p:cNvSpPr/>
              <p:nvPr/>
            </p:nvSpPr>
            <p:spPr>
              <a:xfrm>
                <a:off x="839393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23" name="Google Shape;1923;p45"/>
              <p:cNvSpPr/>
              <p:nvPr/>
            </p:nvSpPr>
            <p:spPr>
              <a:xfrm>
                <a:off x="857853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24" name="Google Shape;1924;p45"/>
              <p:cNvSpPr/>
              <p:nvPr/>
            </p:nvSpPr>
            <p:spPr>
              <a:xfrm>
                <a:off x="876306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25" name="Google Shape;1925;p45"/>
              <p:cNvSpPr/>
              <p:nvPr/>
            </p:nvSpPr>
            <p:spPr>
              <a:xfrm>
                <a:off x="675500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26" name="Google Shape;1926;p45"/>
              <p:cNvSpPr/>
              <p:nvPr/>
            </p:nvSpPr>
            <p:spPr>
              <a:xfrm>
                <a:off x="693959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27" name="Google Shape;1927;p45"/>
              <p:cNvSpPr/>
              <p:nvPr/>
            </p:nvSpPr>
            <p:spPr>
              <a:xfrm>
                <a:off x="712412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28" name="Google Shape;1928;p45"/>
              <p:cNvSpPr/>
              <p:nvPr/>
            </p:nvSpPr>
            <p:spPr>
              <a:xfrm>
                <a:off x="7308723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29" name="Google Shape;1929;p45"/>
              <p:cNvSpPr/>
              <p:nvPr/>
            </p:nvSpPr>
            <p:spPr>
              <a:xfrm>
                <a:off x="749331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30" name="Google Shape;1930;p45"/>
              <p:cNvSpPr/>
              <p:nvPr/>
            </p:nvSpPr>
            <p:spPr>
              <a:xfrm>
                <a:off x="7677911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31" name="Google Shape;1931;p45"/>
              <p:cNvSpPr/>
              <p:nvPr/>
            </p:nvSpPr>
            <p:spPr>
              <a:xfrm>
                <a:off x="566978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32" name="Google Shape;1932;p45"/>
              <p:cNvSpPr/>
              <p:nvPr/>
            </p:nvSpPr>
            <p:spPr>
              <a:xfrm>
                <a:off x="585438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33" name="Google Shape;1933;p45"/>
              <p:cNvSpPr/>
              <p:nvPr/>
            </p:nvSpPr>
            <p:spPr>
              <a:xfrm>
                <a:off x="603897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34" name="Google Shape;1934;p45"/>
              <p:cNvSpPr/>
              <p:nvPr/>
            </p:nvSpPr>
            <p:spPr>
              <a:xfrm>
                <a:off x="6223508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35" name="Google Shape;1935;p45"/>
              <p:cNvSpPr/>
              <p:nvPr/>
            </p:nvSpPr>
            <p:spPr>
              <a:xfrm>
                <a:off x="6408102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36" name="Google Shape;1936;p45"/>
              <p:cNvSpPr/>
              <p:nvPr/>
            </p:nvSpPr>
            <p:spPr>
              <a:xfrm>
                <a:off x="6592697" y="340487"/>
                <a:ext cx="6350" cy="1296479"/>
              </a:xfrm>
              <a:custGeom>
                <a:rect b="b" l="l" r="r" t="t"/>
                <a:pathLst>
                  <a:path extrusionOk="0" h="1296479" w="635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37" name="Google Shape;1937;p45"/>
              <p:cNvSpPr/>
              <p:nvPr/>
            </p:nvSpPr>
            <p:spPr>
              <a:xfrm>
                <a:off x="5485193" y="525653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38" name="Google Shape;1938;p45"/>
              <p:cNvSpPr/>
              <p:nvPr/>
            </p:nvSpPr>
            <p:spPr>
              <a:xfrm>
                <a:off x="5485193" y="1451737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39" name="Google Shape;1939;p45"/>
              <p:cNvSpPr/>
              <p:nvPr/>
            </p:nvSpPr>
            <p:spPr>
              <a:xfrm>
                <a:off x="5485193" y="1636966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40" name="Google Shape;1940;p45"/>
              <p:cNvSpPr/>
              <p:nvPr/>
            </p:nvSpPr>
            <p:spPr>
              <a:xfrm>
                <a:off x="5485193" y="1266507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41" name="Google Shape;1941;p45"/>
              <p:cNvSpPr/>
              <p:nvPr/>
            </p:nvSpPr>
            <p:spPr>
              <a:xfrm>
                <a:off x="5485193" y="1081278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42" name="Google Shape;1942;p45"/>
              <p:cNvSpPr/>
              <p:nvPr/>
            </p:nvSpPr>
            <p:spPr>
              <a:xfrm>
                <a:off x="5485193" y="896112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  <p:sp>
            <p:nvSpPr>
              <p:cNvPr id="1943" name="Google Shape;1943;p45"/>
              <p:cNvSpPr/>
              <p:nvPr/>
            </p:nvSpPr>
            <p:spPr>
              <a:xfrm>
                <a:off x="5485193" y="710882"/>
                <a:ext cx="3462464" cy="6350"/>
              </a:xfrm>
              <a:custGeom>
                <a:rect b="b" l="l" r="r" t="t"/>
                <a:pathLst>
                  <a:path extrusionOk="0" h="6350" w="3462464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cap="flat" cmpd="sng" w="95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/>
              </a:p>
            </p:txBody>
          </p:sp>
        </p:grpSp>
        <p:sp>
          <p:nvSpPr>
            <p:cNvPr id="1944" name="Google Shape;1944;p45"/>
            <p:cNvSpPr/>
            <p:nvPr/>
          </p:nvSpPr>
          <p:spPr>
            <a:xfrm>
              <a:off x="2764500" y="3326025"/>
              <a:ext cx="1195167" cy="737592"/>
            </a:xfrm>
            <a:custGeom>
              <a:rect b="b" l="l" r="r" t="t"/>
              <a:pathLst>
                <a:path extrusionOk="0" h="555625" w="922909">
                  <a:moveTo>
                    <a:pt x="0" y="0"/>
                  </a:moveTo>
                  <a:lnTo>
                    <a:pt x="922909" y="0"/>
                  </a:lnTo>
                  <a:lnTo>
                    <a:pt x="922909" y="555625"/>
                  </a:lnTo>
                  <a:lnTo>
                    <a:pt x="0" y="55562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45" name="Google Shape;1945;p45"/>
            <p:cNvSpPr/>
            <p:nvPr/>
          </p:nvSpPr>
          <p:spPr>
            <a:xfrm>
              <a:off x="5406200" y="2831175"/>
              <a:ext cx="974139" cy="985252"/>
            </a:xfrm>
            <a:custGeom>
              <a:rect b="b" l="l" r="r" t="t"/>
              <a:pathLst>
                <a:path extrusionOk="0" h="740791" w="740790">
                  <a:moveTo>
                    <a:pt x="740791" y="370395"/>
                  </a:moveTo>
                  <a:cubicBezTo>
                    <a:pt x="740791" y="574959"/>
                    <a:pt x="574959" y="740791"/>
                    <a:pt x="370396" y="740791"/>
                  </a:cubicBezTo>
                  <a:cubicBezTo>
                    <a:pt x="165832" y="740791"/>
                    <a:pt x="0" y="574959"/>
                    <a:pt x="0" y="370395"/>
                  </a:cubicBezTo>
                  <a:cubicBezTo>
                    <a:pt x="0" y="165832"/>
                    <a:pt x="165832" y="0"/>
                    <a:pt x="370396" y="0"/>
                  </a:cubicBezTo>
                  <a:cubicBezTo>
                    <a:pt x="574959" y="0"/>
                    <a:pt x="740791" y="165832"/>
                    <a:pt x="740791" y="3703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1946" name="Google Shape;1946;p45"/>
            <p:cNvSpPr/>
            <p:nvPr/>
          </p:nvSpPr>
          <p:spPr>
            <a:xfrm>
              <a:off x="4203775" y="3816425"/>
              <a:ext cx="736446" cy="738062"/>
            </a:xfrm>
            <a:custGeom>
              <a:rect b="b" l="l" r="r" t="t"/>
              <a:pathLst>
                <a:path extrusionOk="0" h="581151" w="553719">
                  <a:moveTo>
                    <a:pt x="553720" y="581152"/>
                  </a:moveTo>
                  <a:lnTo>
                    <a:pt x="0" y="581152"/>
                  </a:lnTo>
                  <a:lnTo>
                    <a:pt x="0" y="0"/>
                  </a:lnTo>
                  <a:lnTo>
                    <a:pt x="553720" y="5811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54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Tutku Gizem Guder</a:t>
            </a:r>
            <a:endParaRPr/>
          </a:p>
        </p:txBody>
      </p:sp>
      <p:sp>
        <p:nvSpPr>
          <p:cNvPr id="2053" name="Google Shape;2053;p54"/>
          <p:cNvSpPr txBox="1"/>
          <p:nvPr>
            <p:ph idx="2" type="body"/>
          </p:nvPr>
        </p:nvSpPr>
        <p:spPr>
          <a:xfrm>
            <a:off x="167325" y="-39600"/>
            <a:ext cx="21327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Detection Subsystem</a:t>
            </a:r>
            <a:endParaRPr/>
          </a:p>
        </p:txBody>
      </p:sp>
      <p:sp>
        <p:nvSpPr>
          <p:cNvPr id="2054" name="Google Shape;2054;p54"/>
          <p:cNvSpPr txBox="1"/>
          <p:nvPr>
            <p:ph idx="3" type="body"/>
          </p:nvPr>
        </p:nvSpPr>
        <p:spPr>
          <a:xfrm>
            <a:off x="940775" y="-39600"/>
            <a:ext cx="38103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5" name="Google Shape;2055;p54"/>
          <p:cNvSpPr txBox="1"/>
          <p:nvPr>
            <p:ph type="title"/>
          </p:nvPr>
        </p:nvSpPr>
        <p:spPr>
          <a:xfrm>
            <a:off x="2162925" y="469050"/>
            <a:ext cx="49662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 Plan</a:t>
            </a:r>
            <a:endParaRPr/>
          </a:p>
        </p:txBody>
      </p:sp>
      <p:sp>
        <p:nvSpPr>
          <p:cNvPr id="2056" name="Google Shape;2056;p54"/>
          <p:cNvSpPr txBox="1"/>
          <p:nvPr/>
        </p:nvSpPr>
        <p:spPr>
          <a:xfrm>
            <a:off x="450800" y="1448450"/>
            <a:ext cx="8380500" cy="3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57" name="Google Shape;2057;p54"/>
          <p:cNvSpPr/>
          <p:nvPr/>
        </p:nvSpPr>
        <p:spPr>
          <a:xfrm>
            <a:off x="698400" y="1519500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058" name="Google Shape;2058;p54"/>
          <p:cNvSpPr txBox="1"/>
          <p:nvPr/>
        </p:nvSpPr>
        <p:spPr>
          <a:xfrm>
            <a:off x="777150" y="1430000"/>
            <a:ext cx="7589700" cy="31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Tutku Gizem Guder- Target Detection Subsystem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Responsibilities / Objective</a:t>
            </a:r>
            <a:b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Developing</a:t>
            </a: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and implementing a target tracking and detection algorithm for real-time identification and monitoring. 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Managing sensor integration and machine learning model training for accurate target identification. 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Handling challenges in real-world testing variability and processing load optimization. 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Developing a simulation environment for model testing and integration. 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Integrating target detection data with Drone Control and Data Management subsystems.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059" name="Google Shape;205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8400" y="321709"/>
            <a:ext cx="1581302" cy="1185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0" name="Google Shape;2060;p54" title="last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91200" y="6288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4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p55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Tutku Gizem Guder</a:t>
            </a:r>
            <a:endParaRPr/>
          </a:p>
        </p:txBody>
      </p:sp>
      <p:sp>
        <p:nvSpPr>
          <p:cNvPr id="2066" name="Google Shape;2066;p55"/>
          <p:cNvSpPr txBox="1"/>
          <p:nvPr>
            <p:ph idx="2" type="body"/>
          </p:nvPr>
        </p:nvSpPr>
        <p:spPr>
          <a:xfrm>
            <a:off x="167325" y="-39600"/>
            <a:ext cx="24672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Target Detection Subsystem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7" name="Google Shape;2067;p55"/>
          <p:cNvSpPr txBox="1"/>
          <p:nvPr>
            <p:ph idx="3" type="body"/>
          </p:nvPr>
        </p:nvSpPr>
        <p:spPr>
          <a:xfrm>
            <a:off x="940775" y="-39600"/>
            <a:ext cx="38103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8" name="Google Shape;2068;p55"/>
          <p:cNvSpPr txBox="1"/>
          <p:nvPr>
            <p:ph type="title"/>
          </p:nvPr>
        </p:nvSpPr>
        <p:spPr>
          <a:xfrm>
            <a:off x="390325" y="268200"/>
            <a:ext cx="86436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Progress and Remaining Challenges</a:t>
            </a:r>
            <a:endParaRPr sz="4000"/>
          </a:p>
        </p:txBody>
      </p:sp>
      <p:sp>
        <p:nvSpPr>
          <p:cNvPr id="2069" name="Google Shape;2069;p55"/>
          <p:cNvSpPr txBox="1"/>
          <p:nvPr/>
        </p:nvSpPr>
        <p:spPr>
          <a:xfrm>
            <a:off x="450800" y="1448450"/>
            <a:ext cx="8380500" cy="3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70" name="Google Shape;2070;p55"/>
          <p:cNvSpPr/>
          <p:nvPr/>
        </p:nvSpPr>
        <p:spPr>
          <a:xfrm>
            <a:off x="698400" y="1519500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071" name="Google Shape;2071;p55"/>
          <p:cNvSpPr txBox="1"/>
          <p:nvPr/>
        </p:nvSpPr>
        <p:spPr>
          <a:xfrm>
            <a:off x="777150" y="1430000"/>
            <a:ext cx="7589700" cy="31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Tutku Gizem Guder- Target Detection Subsystem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Done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Successfully developed and tested a target tracking and detection algorithm for real-time identification through Unity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Integrated multiple sensor data streams and machine learning models for improved target identification accuracy.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Conducted initial testing in the simulation environment to assess algorithm performance and accuracy under varied conditions.</a:t>
            </a:r>
            <a:endParaRPr b="1"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Challenges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Encountered integration challenges due to Unity and Unreal Engine mismatch; currently unable to integrate the algorithm with the drone.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072" name="Google Shape;207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8400" y="321709"/>
            <a:ext cx="1581302" cy="11859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3" name="Google Shape;2073;p55" title="Gzm22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3600" y="655925"/>
            <a:ext cx="544800" cy="5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7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56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Tutku Gizem Guder</a:t>
            </a:r>
            <a:endParaRPr/>
          </a:p>
        </p:txBody>
      </p:sp>
      <p:sp>
        <p:nvSpPr>
          <p:cNvPr id="2079" name="Google Shape;2079;p56"/>
          <p:cNvSpPr txBox="1"/>
          <p:nvPr>
            <p:ph idx="2" type="body"/>
          </p:nvPr>
        </p:nvSpPr>
        <p:spPr>
          <a:xfrm>
            <a:off x="167325" y="-39600"/>
            <a:ext cx="24672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Detection Subsystem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0" name="Google Shape;2080;p56"/>
          <p:cNvSpPr txBox="1"/>
          <p:nvPr>
            <p:ph idx="3" type="body"/>
          </p:nvPr>
        </p:nvSpPr>
        <p:spPr>
          <a:xfrm>
            <a:off x="940775" y="-39600"/>
            <a:ext cx="38103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1" name="Google Shape;2081;p56"/>
          <p:cNvSpPr txBox="1"/>
          <p:nvPr>
            <p:ph type="title"/>
          </p:nvPr>
        </p:nvSpPr>
        <p:spPr>
          <a:xfrm>
            <a:off x="390325" y="268200"/>
            <a:ext cx="8643600" cy="11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Demo Video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sp>
        <p:nvSpPr>
          <p:cNvPr id="2082" name="Google Shape;2082;p56"/>
          <p:cNvSpPr txBox="1"/>
          <p:nvPr/>
        </p:nvSpPr>
        <p:spPr>
          <a:xfrm>
            <a:off x="450800" y="1448450"/>
            <a:ext cx="8380500" cy="3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83" name="Google Shape;2083;p56"/>
          <p:cNvSpPr/>
          <p:nvPr/>
        </p:nvSpPr>
        <p:spPr>
          <a:xfrm>
            <a:off x="698400" y="1519500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084" name="Google Shape;2084;p56"/>
          <p:cNvSpPr txBox="1"/>
          <p:nvPr/>
        </p:nvSpPr>
        <p:spPr>
          <a:xfrm>
            <a:off x="777150" y="1430000"/>
            <a:ext cx="7589700" cy="31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085" name="Google Shape;208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8400" y="321709"/>
            <a:ext cx="1581302" cy="11859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You see 2 different drones and 6 different targets, I choose which drone is focused by camera and which targets are prioritized." id="2086" name="Google Shape;2086;p56" title="Demo video by Tutku Gizem Guder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8638" y="1237650"/>
            <a:ext cx="7464825" cy="35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7" name="Google Shape;2087;p56" title="Gzm3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25975" y="620575"/>
            <a:ext cx="522425" cy="52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57"/>
          <p:cNvSpPr txBox="1"/>
          <p:nvPr>
            <p:ph type="title"/>
          </p:nvPr>
        </p:nvSpPr>
        <p:spPr>
          <a:xfrm>
            <a:off x="2162925" y="469050"/>
            <a:ext cx="49662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 Plan</a:t>
            </a:r>
            <a:endParaRPr/>
          </a:p>
        </p:txBody>
      </p:sp>
      <p:sp>
        <p:nvSpPr>
          <p:cNvPr id="2093" name="Google Shape;2093;p57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Wyatt</a:t>
            </a:r>
            <a:endParaRPr/>
          </a:p>
        </p:txBody>
      </p:sp>
      <p:sp>
        <p:nvSpPr>
          <p:cNvPr id="2094" name="Google Shape;2094;p57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2095" name="Google Shape;2095;p57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/>
          </a:p>
        </p:txBody>
      </p:sp>
      <p:sp>
        <p:nvSpPr>
          <p:cNvPr id="2096" name="Google Shape;2096;p57"/>
          <p:cNvSpPr txBox="1"/>
          <p:nvPr/>
        </p:nvSpPr>
        <p:spPr>
          <a:xfrm>
            <a:off x="450800" y="1448450"/>
            <a:ext cx="8380500" cy="3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97" name="Google Shape;2097;p57"/>
          <p:cNvSpPr/>
          <p:nvPr/>
        </p:nvSpPr>
        <p:spPr>
          <a:xfrm>
            <a:off x="698400" y="1519500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098" name="Google Shape;2098;p57"/>
          <p:cNvSpPr txBox="1"/>
          <p:nvPr/>
        </p:nvSpPr>
        <p:spPr>
          <a:xfrm>
            <a:off x="783350" y="1640600"/>
            <a:ext cx="7589700" cy="31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Matthew Wyatt - Data Management and Communications Subsystems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Responsibilities / Objective</a:t>
            </a:r>
            <a:b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Facilitate reliable data exchange between drones and control systems.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Ensure stable connectivity and low-latency communication across all drones.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Store and manage large volumes of operational data securely.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Provide scalable data storage capabilities for real-time access and archival.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Major </a:t>
            </a:r>
            <a:r>
              <a:rPr b="1"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Milestones</a:t>
            </a:r>
            <a:endParaRPr b="1"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Created MySQL server and migrated to from lamp.cse.fau.edu to Freesqldatabase.com for external access.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Created API using ExpressJS to communicate with other subsystems.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Helped set </a:t>
            </a: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up communication between the drone control, UI, and simulation environment using Python scripts.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Tested and validated data synchronization between the MySQL database and AirSim simulation.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099" name="Google Shape;209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7689" y="345073"/>
            <a:ext cx="1046312" cy="102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0" name="Google Shape;2100;p57" title="matthew_wyatt_slide1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800" y="542850"/>
            <a:ext cx="630950" cy="63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4" name="Shape 2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5" name="Google Shape;2105;p58"/>
          <p:cNvSpPr txBox="1"/>
          <p:nvPr>
            <p:ph type="title"/>
          </p:nvPr>
        </p:nvSpPr>
        <p:spPr>
          <a:xfrm>
            <a:off x="2801750" y="433525"/>
            <a:ext cx="36786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Progression</a:t>
            </a:r>
            <a:endParaRPr/>
          </a:p>
        </p:txBody>
      </p:sp>
      <p:sp>
        <p:nvSpPr>
          <p:cNvPr id="2106" name="Google Shape;2106;p58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Wyatt</a:t>
            </a:r>
            <a:endParaRPr/>
          </a:p>
        </p:txBody>
      </p:sp>
      <p:sp>
        <p:nvSpPr>
          <p:cNvPr id="2107" name="Google Shape;2107;p58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2108" name="Google Shape;2108;p58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/>
          </a:p>
        </p:txBody>
      </p:sp>
      <p:sp>
        <p:nvSpPr>
          <p:cNvPr id="2109" name="Google Shape;2109;p58"/>
          <p:cNvSpPr txBox="1"/>
          <p:nvPr/>
        </p:nvSpPr>
        <p:spPr>
          <a:xfrm>
            <a:off x="450800" y="1448450"/>
            <a:ext cx="8380500" cy="3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10" name="Google Shape;2110;p58"/>
          <p:cNvSpPr/>
          <p:nvPr/>
        </p:nvSpPr>
        <p:spPr>
          <a:xfrm>
            <a:off x="698400" y="1519500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111" name="Google Shape;2111;p58"/>
          <p:cNvSpPr txBox="1"/>
          <p:nvPr/>
        </p:nvSpPr>
        <p:spPr>
          <a:xfrm>
            <a:off x="783350" y="1640600"/>
            <a:ext cx="7589700" cy="31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Matthew Wyatt - Data Management and Communications Subsystems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Done</a:t>
            </a:r>
            <a:b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Reviewed the MySQL database schema, data integrity, and relevance.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Continued evaluation and optimization of the MySQL database for better performance.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Migrated the MySQL server from lamp.cse.fau.edu to Freesqldatabase.com for external access.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Helped deploy Python scripts to enable communication between the drone control, UI, and simulation environment.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Ensured that the data between the MySQL database and AirSim remains synchronized.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</a:t>
            </a:r>
            <a:r>
              <a:rPr b="1"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To Do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Maintain data consistency between the database and the simulation environment.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Conduct stress testing for the Python-based communication scripts to ensure reliability under load.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Finalize integration testing between all subsystems to confirm seamless operation.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112" name="Google Shape;211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0450" y="1761485"/>
            <a:ext cx="2642601" cy="571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3" name="Google Shape;2113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7689" y="345073"/>
            <a:ext cx="1046312" cy="102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4" name="Google Shape;2114;p58" title="matthew_wyatt_slide2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800" y="525613"/>
            <a:ext cx="665425" cy="66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46"/>
          <p:cNvSpPr txBox="1"/>
          <p:nvPr>
            <p:ph type="title"/>
          </p:nvPr>
        </p:nvSpPr>
        <p:spPr>
          <a:xfrm>
            <a:off x="163050" y="302550"/>
            <a:ext cx="8700300" cy="20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200"/>
              <a:t>Introduction - Multiple Drone Coordination System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2" name="Google Shape;1952;p46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1953" name="Google Shape;1953;p46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1954" name="Google Shape;1954;p46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/>
          </a:p>
        </p:txBody>
      </p:sp>
      <p:sp>
        <p:nvSpPr>
          <p:cNvPr id="1955" name="Google Shape;1955;p46"/>
          <p:cNvSpPr/>
          <p:nvPr/>
        </p:nvSpPr>
        <p:spPr>
          <a:xfrm>
            <a:off x="586925" y="1624025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56" name="Google Shape;1956;p46"/>
          <p:cNvSpPr txBox="1"/>
          <p:nvPr/>
        </p:nvSpPr>
        <p:spPr>
          <a:xfrm>
            <a:off x="671875" y="1742375"/>
            <a:ext cx="6355800" cy="30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Project Objectives</a:t>
            </a:r>
            <a:r>
              <a:rPr lang="en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</a:pPr>
            <a:r>
              <a:rPr lang="en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Our objective is to develop a system for coordinating multiple drones in a realistic 3D simulation environment, which is in response to the growing challenges current emergency response systems face in disaster ridden areas.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Challenges</a:t>
            </a:r>
            <a:endParaRPr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These challenges include, but are not limited to, human safety risks, limited drone coordination systems, and inefficient testing environments for the drones. We plan to address these challenges by providing a scalable and efficient MDCS, which can increase the positive outcomes for areas that are facing disaster scenarios</a:t>
            </a:r>
            <a:r>
              <a:rPr lang="en" sz="1700">
                <a:solidFill>
                  <a:schemeClr val="dk1"/>
                </a:solidFill>
                <a:highlight>
                  <a:schemeClr val="lt2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. </a:t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57" name="Google Shape;195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8600" y="3364025"/>
            <a:ext cx="1395525" cy="1607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8" name="Google Shape;1958;p46" title="intro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388" y="4447038"/>
            <a:ext cx="696475" cy="69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2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47"/>
          <p:cNvSpPr txBox="1"/>
          <p:nvPr>
            <p:ph type="title"/>
          </p:nvPr>
        </p:nvSpPr>
        <p:spPr>
          <a:xfrm>
            <a:off x="698400" y="433525"/>
            <a:ext cx="75225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1964" name="Google Shape;1964;p47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32</a:t>
            </a:r>
            <a:endParaRPr/>
          </a:p>
        </p:txBody>
      </p:sp>
      <p:sp>
        <p:nvSpPr>
          <p:cNvPr id="1965" name="Google Shape;1965;p47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1966" name="Google Shape;1966;p47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/>
          </a:p>
        </p:txBody>
      </p:sp>
      <p:sp>
        <p:nvSpPr>
          <p:cNvPr id="1967" name="Google Shape;1967;p47"/>
          <p:cNvSpPr txBox="1"/>
          <p:nvPr/>
        </p:nvSpPr>
        <p:spPr>
          <a:xfrm>
            <a:off x="0" y="1371600"/>
            <a:ext cx="8380500" cy="3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68" name="Google Shape;1968;p47"/>
          <p:cNvSpPr/>
          <p:nvPr/>
        </p:nvSpPr>
        <p:spPr>
          <a:xfrm>
            <a:off x="247600" y="1442650"/>
            <a:ext cx="4714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69" name="Google Shape;1969;p47"/>
          <p:cNvSpPr txBox="1"/>
          <p:nvPr/>
        </p:nvSpPr>
        <p:spPr>
          <a:xfrm>
            <a:off x="247600" y="1761675"/>
            <a:ext cx="4606800" cy="28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Playfair Display"/>
              <a:buChar char="●"/>
            </a:pPr>
            <a:r>
              <a:rPr lang="en" sz="21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Our Project aims to solve some of these challenges by developing a system for coordinating multiple drones in realistic simulated environment to carry out tasks like target detection and rescue operations.</a:t>
            </a:r>
            <a:endParaRPr sz="21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70" name="Google Shape;197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8025" y="1591375"/>
            <a:ext cx="3925900" cy="3066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1" name="Google Shape;1971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05500" y="268192"/>
            <a:ext cx="1138501" cy="1311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2" name="Google Shape;1972;p47" title="solution.mp3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275" y="4364087"/>
            <a:ext cx="665125" cy="66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6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p48"/>
          <p:cNvSpPr txBox="1"/>
          <p:nvPr>
            <p:ph type="title"/>
          </p:nvPr>
        </p:nvSpPr>
        <p:spPr>
          <a:xfrm>
            <a:off x="1473200" y="433525"/>
            <a:ext cx="5896500" cy="10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Tasks Accomplished  - User Interface</a:t>
            </a:r>
            <a:endParaRPr sz="3000"/>
          </a:p>
        </p:txBody>
      </p:sp>
      <p:sp>
        <p:nvSpPr>
          <p:cNvPr id="1978" name="Google Shape;1978;p48"/>
          <p:cNvSpPr txBox="1"/>
          <p:nvPr>
            <p:ph idx="1" type="body"/>
          </p:nvPr>
        </p:nvSpPr>
        <p:spPr>
          <a:xfrm>
            <a:off x="7573675" y="-39600"/>
            <a:ext cx="14604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Paternoster</a:t>
            </a:r>
            <a:endParaRPr/>
          </a:p>
        </p:txBody>
      </p:sp>
      <p:sp>
        <p:nvSpPr>
          <p:cNvPr id="1979" name="Google Shape;1979;p48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1980" name="Google Shape;1980;p48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/>
          </a:p>
        </p:txBody>
      </p:sp>
      <p:sp>
        <p:nvSpPr>
          <p:cNvPr id="1981" name="Google Shape;1981;p48"/>
          <p:cNvSpPr txBox="1"/>
          <p:nvPr/>
        </p:nvSpPr>
        <p:spPr>
          <a:xfrm>
            <a:off x="450800" y="1448450"/>
            <a:ext cx="8380500" cy="3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82" name="Google Shape;1982;p48"/>
          <p:cNvSpPr/>
          <p:nvPr/>
        </p:nvSpPr>
        <p:spPr>
          <a:xfrm>
            <a:off x="698400" y="1519500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83" name="Google Shape;1983;p48"/>
          <p:cNvSpPr txBox="1"/>
          <p:nvPr/>
        </p:nvSpPr>
        <p:spPr>
          <a:xfrm>
            <a:off x="783350" y="1640600"/>
            <a:ext cx="7589700" cy="31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Python Server Integration</a:t>
            </a:r>
            <a:endParaRPr b="1"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Char char="●"/>
            </a:pPr>
            <a: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Developed a Flask-based server using AirSim's API to connect to a simulated drone.</a:t>
            </a:r>
            <a:b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Char char="●"/>
            </a:pPr>
            <a: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Successfully retrieved drone state data (position, altitude, speed, collision info).</a:t>
            </a: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User Interface Development</a:t>
            </a:r>
            <a:endParaRPr b="1"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Char char="●"/>
            </a:pPr>
            <a: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Built a React application that displays drone feeds, statuses, and logs.</a:t>
            </a:r>
            <a:b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Char char="●"/>
            </a:pPr>
            <a: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Implemented a tabbed interface for switching between the drone feed, logs, and detailed status.</a:t>
            </a:r>
            <a:b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Char char="●"/>
            </a:pPr>
            <a: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Integrated features like drone selection, periodic data fetching, and visual indicators (battery, status icons).</a:t>
            </a: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Error Handling &amp; Connectivity</a:t>
            </a:r>
            <a:endParaRPr b="1"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Char char="●"/>
            </a:pPr>
            <a: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Added error messages and fallback images when the server isn’t connected or the feed fails.</a:t>
            </a: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84" name="Google Shape;1984;p48" title="m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050" y="391500"/>
            <a:ext cx="656650" cy="583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5" name="Google Shape;1985;p48" title="r1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33525"/>
            <a:ext cx="583850" cy="58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9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p49"/>
          <p:cNvSpPr txBox="1"/>
          <p:nvPr>
            <p:ph type="title"/>
          </p:nvPr>
        </p:nvSpPr>
        <p:spPr>
          <a:xfrm>
            <a:off x="2024850" y="654250"/>
            <a:ext cx="5896500" cy="6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Remaining Challenges</a:t>
            </a:r>
            <a:endParaRPr sz="3000"/>
          </a:p>
        </p:txBody>
      </p:sp>
      <p:sp>
        <p:nvSpPr>
          <p:cNvPr id="1991" name="Google Shape;1991;p49"/>
          <p:cNvSpPr txBox="1"/>
          <p:nvPr>
            <p:ph idx="1" type="body"/>
          </p:nvPr>
        </p:nvSpPr>
        <p:spPr>
          <a:xfrm>
            <a:off x="7361350" y="-39600"/>
            <a:ext cx="1672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Paternoster</a:t>
            </a:r>
            <a:endParaRPr/>
          </a:p>
        </p:txBody>
      </p:sp>
      <p:sp>
        <p:nvSpPr>
          <p:cNvPr id="1992" name="Google Shape;1992;p49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1993" name="Google Shape;1993;p49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/>
          </a:p>
        </p:txBody>
      </p:sp>
      <p:sp>
        <p:nvSpPr>
          <p:cNvPr id="1994" name="Google Shape;1994;p49"/>
          <p:cNvSpPr txBox="1"/>
          <p:nvPr/>
        </p:nvSpPr>
        <p:spPr>
          <a:xfrm>
            <a:off x="450800" y="1448450"/>
            <a:ext cx="8380500" cy="3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95" name="Google Shape;1995;p49"/>
          <p:cNvSpPr/>
          <p:nvPr/>
        </p:nvSpPr>
        <p:spPr>
          <a:xfrm>
            <a:off x="698400" y="1519500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996" name="Google Shape;1996;p49"/>
          <p:cNvSpPr txBox="1"/>
          <p:nvPr/>
        </p:nvSpPr>
        <p:spPr>
          <a:xfrm>
            <a:off x="783350" y="1640600"/>
            <a:ext cx="7589700" cy="31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Drone Feed Display Issues</a:t>
            </a:r>
            <a:endParaRPr b="1"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Char char="●"/>
            </a:pPr>
            <a: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 live drone video feed is not displaying as expected in the UI.</a:t>
            </a:r>
            <a:b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Char char="●"/>
            </a:pPr>
            <a: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Possible issues include image encoding, base64 conversion, or caching problems.</a:t>
            </a:r>
            <a:b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Debugging &amp; Synchronization</a:t>
            </a:r>
            <a:endParaRPr b="1"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Char char="●"/>
            </a:pPr>
            <a:r>
              <a:rPr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Need to further debug the connection between the Python server and AirSim to ensure consistent image retrieval.</a:t>
            </a:r>
            <a:endParaRPr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997" name="Google Shape;1997;p49" title="m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050" y="391500"/>
            <a:ext cx="656650" cy="583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8" name="Google Shape;1998;p49" title="r2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85725"/>
            <a:ext cx="600300" cy="6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2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50"/>
          <p:cNvSpPr txBox="1"/>
          <p:nvPr>
            <p:ph idx="1" type="body"/>
          </p:nvPr>
        </p:nvSpPr>
        <p:spPr>
          <a:xfrm>
            <a:off x="7361350" y="-39600"/>
            <a:ext cx="1672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Paternoster</a:t>
            </a:r>
            <a:endParaRPr/>
          </a:p>
        </p:txBody>
      </p:sp>
      <p:sp>
        <p:nvSpPr>
          <p:cNvPr id="2004" name="Google Shape;2004;p50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2005" name="Google Shape;2005;p50"/>
          <p:cNvSpPr txBox="1"/>
          <p:nvPr>
            <p:ph idx="3" type="body"/>
          </p:nvPr>
        </p:nvSpPr>
        <p:spPr>
          <a:xfrm>
            <a:off x="2093650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/>
          </a:p>
        </p:txBody>
      </p:sp>
      <p:sp>
        <p:nvSpPr>
          <p:cNvPr id="2006" name="Google Shape;2006;p50"/>
          <p:cNvSpPr txBox="1"/>
          <p:nvPr/>
        </p:nvSpPr>
        <p:spPr>
          <a:xfrm>
            <a:off x="450800" y="1448450"/>
            <a:ext cx="8380500" cy="3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2007" name="Google Shape;2007;p50" title="m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050" y="391500"/>
            <a:ext cx="656650" cy="583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8" name="Google Shape;2008;p50" title="Desktop 2025.03.31 - 02.30.08.07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0212" y="391500"/>
            <a:ext cx="6183583" cy="463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9" name="Google Shape;2009;p50" title="r3.mp3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00" y="497125"/>
            <a:ext cx="722400" cy="72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3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" name="Google Shape;2014;p51"/>
          <p:cNvSpPr txBox="1"/>
          <p:nvPr>
            <p:ph type="title"/>
          </p:nvPr>
        </p:nvSpPr>
        <p:spPr>
          <a:xfrm>
            <a:off x="1568125" y="253238"/>
            <a:ext cx="6766500" cy="10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Brenden Martins (Simulation Management Subsystem)</a:t>
            </a:r>
            <a:endParaRPr sz="3300"/>
          </a:p>
        </p:txBody>
      </p:sp>
      <p:sp>
        <p:nvSpPr>
          <p:cNvPr id="2015" name="Google Shape;2015;p51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Brenden Martins</a:t>
            </a:r>
            <a:endParaRPr/>
          </a:p>
        </p:txBody>
      </p:sp>
      <p:sp>
        <p:nvSpPr>
          <p:cNvPr id="2016" name="Google Shape;2016;p51"/>
          <p:cNvSpPr txBox="1"/>
          <p:nvPr>
            <p:ph idx="2" type="body"/>
          </p:nvPr>
        </p:nvSpPr>
        <p:spPr>
          <a:xfrm>
            <a:off x="159950" y="-39600"/>
            <a:ext cx="18354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/>
          </a:p>
        </p:txBody>
      </p:sp>
      <p:sp>
        <p:nvSpPr>
          <p:cNvPr id="2017" name="Google Shape;2017;p51"/>
          <p:cNvSpPr txBox="1"/>
          <p:nvPr>
            <p:ph idx="3" type="body"/>
          </p:nvPr>
        </p:nvSpPr>
        <p:spPr>
          <a:xfrm>
            <a:off x="2076025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4950C </a:t>
            </a:r>
            <a:endParaRPr/>
          </a:p>
        </p:txBody>
      </p:sp>
      <p:sp>
        <p:nvSpPr>
          <p:cNvPr id="2018" name="Google Shape;2018;p51"/>
          <p:cNvSpPr/>
          <p:nvPr/>
        </p:nvSpPr>
        <p:spPr>
          <a:xfrm>
            <a:off x="513050" y="1299000"/>
            <a:ext cx="8211600" cy="36576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019" name="Google Shape;2019;p51"/>
          <p:cNvSpPr txBox="1"/>
          <p:nvPr/>
        </p:nvSpPr>
        <p:spPr>
          <a:xfrm>
            <a:off x="908975" y="1721900"/>
            <a:ext cx="3746700" cy="29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20" name="Google Shape;2020;p51"/>
          <p:cNvSpPr txBox="1"/>
          <p:nvPr/>
        </p:nvSpPr>
        <p:spPr>
          <a:xfrm>
            <a:off x="758525" y="1337175"/>
            <a:ext cx="6570600" cy="3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Responsibilities</a:t>
            </a:r>
            <a:endParaRPr b="1" sz="1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 Light"/>
              <a:buChar char="●"/>
            </a:pPr>
            <a:r>
              <a:rPr lang="en" sz="10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Built and configured the 3D simulation environment using Unreal Engine 4.27.</a:t>
            </a:r>
            <a:endParaRPr sz="10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 Light"/>
              <a:buChar char="●"/>
            </a:pPr>
            <a:r>
              <a:rPr lang="en" sz="10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Integrated custom assets (terrain, buildings, vehicles, people) using Blender, FBX files, and FAB Marketplace.</a:t>
            </a:r>
            <a:endParaRPr sz="10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 Light"/>
              <a:buChar char="●"/>
            </a:pPr>
            <a:r>
              <a:rPr lang="en" sz="10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Configured and optimized AirSim to support multi-drone simulation within the environment.</a:t>
            </a:r>
            <a:endParaRPr sz="10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 Light"/>
              <a:buChar char="●"/>
            </a:pPr>
            <a:r>
              <a:rPr lang="en" sz="10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Mapped collision boundaries for complex models to ensure accurate drone interaction and navigation.</a:t>
            </a:r>
            <a:endParaRPr sz="10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 Light"/>
              <a:buChar char="●"/>
            </a:pPr>
            <a:r>
              <a:rPr lang="en" sz="10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Incorporated dynamic environmental elements like weather and obscurations to simulate real world disaster conditions.</a:t>
            </a:r>
            <a:endParaRPr sz="10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 Light"/>
              <a:buChar char="●"/>
            </a:pPr>
            <a:r>
              <a:rPr lang="en" sz="10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Coordinated closely with other subsystem leads to prepare the environment for camera feeds, target detection, and UI integration.</a:t>
            </a:r>
            <a:endParaRPr sz="10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2021" name="Google Shape;202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9125" y="3349500"/>
            <a:ext cx="1395525" cy="1607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2" name="Google Shape;2022;p51" title="slide 1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24412"/>
            <a:ext cx="756575" cy="75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6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p52"/>
          <p:cNvSpPr txBox="1"/>
          <p:nvPr>
            <p:ph type="title"/>
          </p:nvPr>
        </p:nvSpPr>
        <p:spPr>
          <a:xfrm>
            <a:off x="698400" y="744325"/>
            <a:ext cx="77472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Progress &amp; Remaining Challenges</a:t>
            </a:r>
            <a:endParaRPr sz="3600"/>
          </a:p>
        </p:txBody>
      </p:sp>
      <p:sp>
        <p:nvSpPr>
          <p:cNvPr id="2028" name="Google Shape;2028;p52"/>
          <p:cNvSpPr txBox="1"/>
          <p:nvPr>
            <p:ph idx="1" type="body"/>
          </p:nvPr>
        </p:nvSpPr>
        <p:spPr>
          <a:xfrm>
            <a:off x="7895425" y="-39600"/>
            <a:ext cx="1138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Brenden Martins</a:t>
            </a:r>
            <a:endParaRPr/>
          </a:p>
        </p:txBody>
      </p:sp>
      <p:sp>
        <p:nvSpPr>
          <p:cNvPr id="2029" name="Google Shape;2029;p52"/>
          <p:cNvSpPr txBox="1"/>
          <p:nvPr>
            <p:ph idx="2" type="body"/>
          </p:nvPr>
        </p:nvSpPr>
        <p:spPr>
          <a:xfrm>
            <a:off x="167325" y="-39600"/>
            <a:ext cx="1926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</a:rPr>
              <a:t>Multiple Drones Coordination</a:t>
            </a:r>
            <a:endParaRPr>
              <a:solidFill>
                <a:srgbClr val="4F4F4F"/>
              </a:solidFill>
            </a:endParaRPr>
          </a:p>
        </p:txBody>
      </p:sp>
      <p:sp>
        <p:nvSpPr>
          <p:cNvPr id="2030" name="Google Shape;2030;p52"/>
          <p:cNvSpPr txBox="1"/>
          <p:nvPr>
            <p:ph idx="3" type="body"/>
          </p:nvPr>
        </p:nvSpPr>
        <p:spPr>
          <a:xfrm>
            <a:off x="2093625" y="-39600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/>
          </a:p>
        </p:txBody>
      </p:sp>
      <p:sp>
        <p:nvSpPr>
          <p:cNvPr id="2031" name="Google Shape;2031;p52"/>
          <p:cNvSpPr txBox="1"/>
          <p:nvPr/>
        </p:nvSpPr>
        <p:spPr>
          <a:xfrm>
            <a:off x="450800" y="1448450"/>
            <a:ext cx="8380500" cy="31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32" name="Google Shape;2032;p52"/>
          <p:cNvSpPr/>
          <p:nvPr/>
        </p:nvSpPr>
        <p:spPr>
          <a:xfrm>
            <a:off x="698400" y="1519500"/>
            <a:ext cx="7747200" cy="3347100"/>
          </a:xfrm>
          <a:prstGeom prst="roundRect">
            <a:avLst>
              <a:gd fmla="val 4934" name="adj"/>
            </a:avLst>
          </a:prstGeom>
          <a:solidFill>
            <a:schemeClr val="lt2"/>
          </a:solidFill>
          <a:ln>
            <a:noFill/>
          </a:ln>
          <a:effectLst>
            <a:outerShdw blurRad="57150" rotWithShape="0" algn="bl" dist="19050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2033" name="Google Shape;2033;p52"/>
          <p:cNvSpPr txBox="1"/>
          <p:nvPr/>
        </p:nvSpPr>
        <p:spPr>
          <a:xfrm>
            <a:off x="390800" y="1430000"/>
            <a:ext cx="3938700" cy="31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Tasks Accomplished so far: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Created a functional 3D simulation environment using Unreal Engine 4.27.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Integrated realistic terrain and imported disaster-themed assets (vehicles, buildings, people).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Set up AirSim and configured it to support multi-drone scenarios.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Implemented basic drone control and custom drone spawn logic through Python scripting.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Mapped accurate collision for the simulation environment to improve realism and navigability.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034" name="Google Shape;203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0075" y="3259500"/>
            <a:ext cx="1395525" cy="1607099"/>
          </a:xfrm>
          <a:prstGeom prst="rect">
            <a:avLst/>
          </a:prstGeom>
          <a:noFill/>
          <a:ln>
            <a:noFill/>
          </a:ln>
        </p:spPr>
      </p:pic>
      <p:sp>
        <p:nvSpPr>
          <p:cNvPr id="2035" name="Google Shape;2035;p52"/>
          <p:cNvSpPr txBox="1"/>
          <p:nvPr/>
        </p:nvSpPr>
        <p:spPr>
          <a:xfrm>
            <a:off x="3879225" y="1430000"/>
            <a:ext cx="3938700" cy="31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Challenges: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Finalize seamless integration between drones and other subsystems like UI and target detection.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Stabilize the drone spawn and behavior to prevent erratic physics or camera issues.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Improve synchronization of </a:t>
            </a:r>
            <a:b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multi-drone operations for </a:t>
            </a:r>
            <a:b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coordinated mission </a:t>
            </a:r>
            <a:b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Execution.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Char char="●"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Ensure consistent performance</a:t>
            </a:r>
            <a:b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during video recording and </a:t>
            </a:r>
            <a:b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live demos.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036" name="Google Shape;2036;p52" title="slide 2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300" y="628175"/>
            <a:ext cx="683400" cy="6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0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p53"/>
          <p:cNvSpPr txBox="1"/>
          <p:nvPr>
            <p:ph idx="2" type="body"/>
          </p:nvPr>
        </p:nvSpPr>
        <p:spPr>
          <a:xfrm>
            <a:off x="167325" y="-39600"/>
            <a:ext cx="24117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Drones Coordination</a:t>
            </a:r>
            <a:endParaRPr/>
          </a:p>
        </p:txBody>
      </p:sp>
      <p:sp>
        <p:nvSpPr>
          <p:cNvPr id="2042" name="Google Shape;2042;p53"/>
          <p:cNvSpPr txBox="1"/>
          <p:nvPr>
            <p:ph idx="3" type="body"/>
          </p:nvPr>
        </p:nvSpPr>
        <p:spPr>
          <a:xfrm>
            <a:off x="2234025" y="-39575"/>
            <a:ext cx="38103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F4F4F"/>
                </a:solidFill>
                <a:latin typeface="Lexend"/>
                <a:ea typeface="Lexend"/>
                <a:cs typeface="Lexend"/>
                <a:sym typeface="Lexend"/>
              </a:rPr>
              <a:t>FAU CS &amp; CE   EGN 4950C</a:t>
            </a:r>
            <a:endParaRPr>
              <a:solidFill>
                <a:srgbClr val="4F4F4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43" name="Google Shape;2043;p53"/>
          <p:cNvSpPr txBox="1"/>
          <p:nvPr/>
        </p:nvSpPr>
        <p:spPr>
          <a:xfrm>
            <a:off x="722075" y="1523975"/>
            <a:ext cx="7568400" cy="31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44" name="Google Shape;2044;p53"/>
          <p:cNvSpPr txBox="1"/>
          <p:nvPr>
            <p:ph idx="1" type="body"/>
          </p:nvPr>
        </p:nvSpPr>
        <p:spPr>
          <a:xfrm>
            <a:off x="6850600" y="-39600"/>
            <a:ext cx="21834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Tutku Gizem Guder</a:t>
            </a:r>
            <a:endParaRPr/>
          </a:p>
        </p:txBody>
      </p:sp>
      <p:pic>
        <p:nvPicPr>
          <p:cNvPr id="2045" name="Google Shape;2045;p53" title="demo 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" y="799550"/>
            <a:ext cx="7436774" cy="4183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6" name="Google Shape;2046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48475" y="3536400"/>
            <a:ext cx="1395525" cy="1607099"/>
          </a:xfrm>
          <a:prstGeom prst="rect">
            <a:avLst/>
          </a:prstGeom>
          <a:noFill/>
          <a:ln>
            <a:noFill/>
          </a:ln>
        </p:spPr>
      </p:pic>
      <p:sp>
        <p:nvSpPr>
          <p:cNvPr id="2047" name="Google Shape;2047;p53"/>
          <p:cNvSpPr txBox="1"/>
          <p:nvPr>
            <p:ph type="title"/>
          </p:nvPr>
        </p:nvSpPr>
        <p:spPr>
          <a:xfrm>
            <a:off x="512075" y="268200"/>
            <a:ext cx="7778400" cy="6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Demo Video</a:t>
            </a:r>
            <a:endParaRPr sz="3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t To Know Me">
  <a:themeElements>
    <a:clrScheme name="Simple Light">
      <a:dk1>
        <a:srgbClr val="000000"/>
      </a:dk1>
      <a:lt1>
        <a:srgbClr val="4F4F4F"/>
      </a:lt1>
      <a:dk2>
        <a:srgbClr val="E7E7E7"/>
      </a:dk2>
      <a:lt2>
        <a:srgbClr val="FFFFFF"/>
      </a:lt2>
      <a:accent1>
        <a:srgbClr val="F4F2F2"/>
      </a:accent1>
      <a:accent2>
        <a:srgbClr val="119BFE"/>
      </a:accent2>
      <a:accent3>
        <a:srgbClr val="FF6B4D"/>
      </a:accent3>
      <a:accent4>
        <a:srgbClr val="28C840"/>
      </a:accent4>
      <a:accent5>
        <a:srgbClr val="FFC600"/>
      </a:accent5>
      <a:accent6>
        <a:srgbClr val="CCCCCC"/>
      </a:accent6>
      <a:hlink>
        <a:srgbClr val="E2AFD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